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5" r:id="rId7"/>
    <p:sldId id="269" r:id="rId8"/>
    <p:sldId id="259" r:id="rId9"/>
    <p:sldId id="270" r:id="rId10"/>
    <p:sldId id="262" r:id="rId11"/>
    <p:sldId id="264" r:id="rId12"/>
    <p:sldId id="263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FBBFA-4714-453D-8EE3-BC526910094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A0D82-416F-4500-8A93-200F33C6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Баткен</a:t>
            </a:r>
            <a:r>
              <a:rPr lang="ru-RU" baseline="0" dirty="0" smtClean="0"/>
              <a:t> – раздача материалов – </a:t>
            </a:r>
            <a:r>
              <a:rPr lang="ru-RU" baseline="0" dirty="0" err="1" smtClean="0"/>
              <a:t>Миростроительство</a:t>
            </a:r>
            <a:r>
              <a:rPr lang="ru-RU" baseline="0" dirty="0" smtClean="0"/>
              <a:t> 2014-2015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A0D82-416F-4500-8A93-200F33C654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25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5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9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0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5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0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4B219B-32C7-4932-BC83-CC4BBDB90EE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B2B241-49CD-4063-8129-5607687F597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62690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Расширение Прав и Возможностей Женщин для Профилактики </a:t>
            </a:r>
            <a:r>
              <a:rPr lang="ru-RU" sz="5400" dirty="0" err="1" smtClean="0"/>
              <a:t>Раликализации</a:t>
            </a:r>
            <a:r>
              <a:rPr lang="ru-RU" sz="5400" dirty="0" smtClean="0"/>
              <a:t> ведущей к Насильственному Экстремизму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0258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ПООЖ «</a:t>
            </a:r>
            <a:r>
              <a:rPr lang="ru-RU" dirty="0" err="1" smtClean="0"/>
              <a:t>Мутакалим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13-14 сентября</a:t>
            </a:r>
          </a:p>
          <a:p>
            <a:r>
              <a:rPr lang="ru-RU" i="1" dirty="0" smtClean="0"/>
              <a:t>Симпозиум «Противодействие экстремизму онлайн»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28" y="4249946"/>
            <a:ext cx="2161036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Тренинг в Бишкеке «Противодействие </a:t>
            </a:r>
            <a:r>
              <a:rPr lang="ru-RU" dirty="0" err="1" smtClean="0"/>
              <a:t>радикализации</a:t>
            </a:r>
            <a:r>
              <a:rPr lang="ru-RU" dirty="0" smtClean="0"/>
              <a:t> среди женщин», 2018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92" y="1957098"/>
            <a:ext cx="603408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2150051"/>
            <a:ext cx="5455227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Тренинг в Бишкеке «Противодействие </a:t>
            </a:r>
            <a:r>
              <a:rPr lang="ru-RU" dirty="0" err="1"/>
              <a:t>радикализации</a:t>
            </a:r>
            <a:r>
              <a:rPr lang="ru-RU" dirty="0"/>
              <a:t> среди женщин», 2018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" y="1915534"/>
            <a:ext cx="603408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42" y="2044339"/>
            <a:ext cx="5647676" cy="37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Тренинг в </a:t>
            </a:r>
            <a:r>
              <a:rPr lang="ru-RU" sz="4000" dirty="0" smtClean="0"/>
              <a:t>Джалал-Абаде </a:t>
            </a:r>
            <a:r>
              <a:rPr lang="ru-RU" sz="4000" dirty="0"/>
              <a:t>«Противодействие </a:t>
            </a:r>
            <a:r>
              <a:rPr lang="ru-RU" sz="4000" dirty="0" err="1"/>
              <a:t>радикализации</a:t>
            </a:r>
            <a:r>
              <a:rPr lang="ru-RU" sz="4000" dirty="0"/>
              <a:t> среди женщин», 2018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7" y="1737360"/>
            <a:ext cx="7065024" cy="4710016"/>
          </a:xfrm>
        </p:spPr>
      </p:pic>
    </p:spTree>
    <p:extLst>
      <p:ext uri="{BB962C8B-B14F-4D97-AF65-F5344CB8AC3E}">
        <p14:creationId xmlns:p14="http://schemas.microsoft.com/office/powerpoint/2010/main" val="15635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Тренинг в Джалал-Абаде «Противодействие </a:t>
            </a:r>
            <a:r>
              <a:rPr lang="ru-RU" sz="4000" dirty="0" err="1"/>
              <a:t>радикализации</a:t>
            </a:r>
            <a:r>
              <a:rPr lang="ru-RU" sz="4000" dirty="0"/>
              <a:t> среди женщин», 2018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01" y="1737360"/>
            <a:ext cx="7060117" cy="4706745"/>
          </a:xfrm>
        </p:spPr>
      </p:pic>
    </p:spTree>
    <p:extLst>
      <p:ext uri="{BB962C8B-B14F-4D97-AF65-F5344CB8AC3E}">
        <p14:creationId xmlns:p14="http://schemas.microsoft.com/office/powerpoint/2010/main" val="29665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48" y="331246"/>
            <a:ext cx="9604664" cy="64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Прогрессивное Общественное объединение Женщин «</a:t>
            </a:r>
            <a:r>
              <a:rPr lang="ru-RU" dirty="0" err="1" smtClean="0"/>
              <a:t>Мутакалим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Picture 2" descr="Image may contain: 22 people, people smiling, people st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14" y="3591936"/>
            <a:ext cx="6600886" cy="32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/>
              <a:t>Повышение правового сознания женщин; </a:t>
            </a:r>
          </a:p>
          <a:p>
            <a:r>
              <a:rPr lang="ru-RU" b="1" i="1" dirty="0" smtClean="0"/>
              <a:t>Расширение экономических возможностей женщин;</a:t>
            </a:r>
            <a:endParaRPr lang="ru-RU" dirty="0" smtClean="0"/>
          </a:p>
          <a:p>
            <a:r>
              <a:rPr lang="ru-RU" b="1" i="1" dirty="0" smtClean="0"/>
              <a:t>Повышение роли женщины в процессах обеспечения мира и безопасности;</a:t>
            </a:r>
            <a:endParaRPr lang="ru-RU" dirty="0" smtClean="0"/>
          </a:p>
          <a:p>
            <a:r>
              <a:rPr lang="ru-RU" b="1" i="1" dirty="0" smtClean="0"/>
              <a:t>Расширение участия женщин в процессе принятия решений;</a:t>
            </a:r>
            <a:endParaRPr lang="ru-RU" dirty="0" smtClean="0"/>
          </a:p>
          <a:p>
            <a:r>
              <a:rPr lang="ru-RU" b="1" i="1" dirty="0" smtClean="0"/>
              <a:t>Религиозное просвещение женщин;</a:t>
            </a:r>
            <a:endParaRPr lang="ru-RU" dirty="0" smtClean="0"/>
          </a:p>
          <a:p>
            <a:r>
              <a:rPr lang="ru-RU" b="1" i="1" dirty="0" smtClean="0"/>
              <a:t>Благотворительность;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Акция </a:t>
            </a:r>
            <a:r>
              <a:rPr lang="ru-RU" sz="3200" dirty="0"/>
              <a:t>"Мы против насилия" в рамках проекта "Многосекторное сотрудничество в целях межэтнического </a:t>
            </a:r>
            <a:r>
              <a:rPr lang="ru-RU" sz="3200" dirty="0" err="1"/>
              <a:t>миростроительства</a:t>
            </a:r>
            <a:r>
              <a:rPr lang="ru-RU" sz="3200" dirty="0"/>
              <a:t> </a:t>
            </a:r>
            <a:r>
              <a:rPr lang="ru-RU" sz="3200" dirty="0" smtClean="0"/>
              <a:t>в Кыргызстане". Бишкек</a:t>
            </a:r>
            <a:r>
              <a:rPr lang="ru-RU" sz="3200" dirty="0"/>
              <a:t>,  2015 г.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5" y="2008910"/>
            <a:ext cx="5860473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9594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8527"/>
            <a:ext cx="9770918" cy="65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846263"/>
            <a:ext cx="6034087" cy="4022725"/>
          </a:xfrm>
        </p:spPr>
      </p:pic>
    </p:spTree>
    <p:extLst>
      <p:ext uri="{BB962C8B-B14F-4D97-AF65-F5344CB8AC3E}">
        <p14:creationId xmlns:p14="http://schemas.microsoft.com/office/powerpoint/2010/main" val="21320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Центральноазиатский</a:t>
            </a:r>
            <a:r>
              <a:rPr lang="ru-RU" dirty="0" smtClean="0"/>
              <a:t> </a:t>
            </a:r>
            <a:r>
              <a:rPr lang="ru-RU" dirty="0"/>
              <a:t>Форум. Бишкек, 2015 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1845734"/>
            <a:ext cx="8063346" cy="45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Тренинг для женщин "Профилактика </a:t>
            </a:r>
            <a:r>
              <a:rPr lang="ru-RU" dirty="0" err="1"/>
              <a:t>радикализации</a:t>
            </a:r>
            <a:r>
              <a:rPr lang="ru-RU" dirty="0"/>
              <a:t>". Бишкек, 2017 г.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6" y="1995055"/>
            <a:ext cx="5840066" cy="37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" y="1915536"/>
            <a:ext cx="603408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9" y="2023557"/>
            <a:ext cx="5710022" cy="38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156</Words>
  <Application>Microsoft Office PowerPoint</Application>
  <PresentationFormat>Широкоэкранный</PresentationFormat>
  <Paragraphs>20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Ретро</vt:lpstr>
      <vt:lpstr>Расширение Прав и Возможностей Женщин для Профилактики Раликализации ведущей к Насильственному Экстремизму</vt:lpstr>
      <vt:lpstr>Прогрессивное Общественное объединение Женщин «Мутакалим»</vt:lpstr>
      <vt:lpstr>Акция "Мы против насилия" в рамках проекта "Многосекторное сотрудничество в целях межэтнического миростроительства в Кыргызстане". Бишкек,  2015 г. </vt:lpstr>
      <vt:lpstr>Презентация PowerPoint</vt:lpstr>
      <vt:lpstr>Презентация PowerPoint</vt:lpstr>
      <vt:lpstr>Презентация PowerPoint</vt:lpstr>
      <vt:lpstr>Центральноазиатский Форум. Бишкек, 2015 г</vt:lpstr>
      <vt:lpstr>Тренинг для женщин "Профилактика радикализации". Бишкек, 2017 г.</vt:lpstr>
      <vt:lpstr>Презентация PowerPoint</vt:lpstr>
      <vt:lpstr>Тренинг в Бишкеке «Противодействие радикализации среди женщин», 2018</vt:lpstr>
      <vt:lpstr>Тренинг в Бишкеке «Противодействие радикализации среди женщин», 2018</vt:lpstr>
      <vt:lpstr>Тренинг в Джалал-Абаде «Противодействие радикализации среди женщин», 2018</vt:lpstr>
      <vt:lpstr>Тренинг в Джалал-Абаде «Противодействие радикализации среди женщин», 2018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Прав и Возможностей Женщин для Профилактики Раликализации ведущей к Насильственному Экстремизму</dc:title>
  <dc:creator>Айгерим Мусаева</dc:creator>
  <cp:lastModifiedBy>Исман Алмаз</cp:lastModifiedBy>
  <cp:revision>10</cp:revision>
  <dcterms:created xsi:type="dcterms:W3CDTF">2018-09-14T05:12:25Z</dcterms:created>
  <dcterms:modified xsi:type="dcterms:W3CDTF">2019-03-13T22:05:09Z</dcterms:modified>
</cp:coreProperties>
</file>