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1" r:id="rId4"/>
    <p:sldId id="260" r:id="rId5"/>
    <p:sldId id="262" r:id="rId6"/>
    <p:sldId id="263" r:id="rId7"/>
    <p:sldId id="264" r:id="rId8"/>
    <p:sldId id="265" r:id="rId9"/>
    <p:sldId id="258" r:id="rId10"/>
    <p:sldId id="257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24.08.2017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340768"/>
            <a:ext cx="6480048" cy="2301240"/>
          </a:xfrm>
        </p:spPr>
        <p:txBody>
          <a:bodyPr/>
          <a:lstStyle/>
          <a:p>
            <a:pPr algn="l"/>
            <a:r>
              <a:rPr lang="ru-RU" dirty="0" err="1"/>
              <a:t>Базарбаева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err="1"/>
              <a:t>Асель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err="1"/>
              <a:t>Нигматовна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789040"/>
            <a:ext cx="6480048" cy="1752600"/>
          </a:xfrm>
        </p:spPr>
        <p:txBody>
          <a:bodyPr/>
          <a:lstStyle/>
          <a:p>
            <a:pPr algn="l"/>
            <a:r>
              <a:rPr lang="ru-RU" dirty="0"/>
              <a:t>Общественник, специализируется в реабилитации жертв религиозного экстремизма через социальное преобразование.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E57916-8A00-4250-BE5C-2F7D4E05A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571629"/>
            <a:ext cx="251667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5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дмин 2\Desktop\IMG_97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3" r="27664" b="6062"/>
          <a:stretch/>
        </p:blipFill>
        <p:spPr bwMode="auto">
          <a:xfrm rot="17020757">
            <a:off x="5180644" y="706632"/>
            <a:ext cx="3703106" cy="28615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Админ 2\Desktop\IMG_412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t="10201" r="26166"/>
          <a:stretch/>
        </p:blipFill>
        <p:spPr bwMode="auto">
          <a:xfrm>
            <a:off x="265300" y="250681"/>
            <a:ext cx="3192629" cy="2894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Админ 2\Desktop\IMG_9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18" y="1966442"/>
            <a:ext cx="3828976" cy="25526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Админ 2\Desktop\IMG_13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2" t="16373" r="10017"/>
          <a:stretch/>
        </p:blipFill>
        <p:spPr bwMode="auto">
          <a:xfrm>
            <a:off x="5306361" y="3719623"/>
            <a:ext cx="2621808" cy="27916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Админ 2\Desktop\IMG_28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t="5460" r="3255"/>
          <a:stretch/>
        </p:blipFill>
        <p:spPr bwMode="auto">
          <a:xfrm rot="21271448">
            <a:off x="514091" y="3869970"/>
            <a:ext cx="3277359" cy="26414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3465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Админ 2\Desktop\IMG_62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t="-1701" r="10566" b="4946"/>
          <a:stretch/>
        </p:blipFill>
        <p:spPr bwMode="auto">
          <a:xfrm>
            <a:off x="611560" y="2564904"/>
            <a:ext cx="4608512" cy="36727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 2\Downloads\20151217_1253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9477" r="8110" b="17083"/>
          <a:stretch/>
        </p:blipFill>
        <p:spPr bwMode="auto">
          <a:xfrm>
            <a:off x="4355976" y="472696"/>
            <a:ext cx="4248472" cy="27349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645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8" y="408293"/>
            <a:ext cx="4178096" cy="278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849" y="1632429"/>
            <a:ext cx="4680520" cy="312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3969432" cy="264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4941168"/>
            <a:ext cx="367240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2">
                    <a:lumMod val="25000"/>
                  </a:schemeClr>
                </a:solidFill>
              </a:rPr>
              <a:t>Мне помогло то, что ТРУДОУСТРОИВШИСЬ меня приняли в коллективе, а не оттолкнули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9655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2638"/>
            <a:ext cx="6351602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8"/>
          <a:stretch/>
        </p:blipFill>
        <p:spPr bwMode="auto">
          <a:xfrm>
            <a:off x="3116279" y="3140968"/>
            <a:ext cx="5610777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149080"/>
            <a:ext cx="2520280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2">
                    <a:lumMod val="25000"/>
                  </a:schemeClr>
                </a:solidFill>
              </a:rPr>
              <a:t>Встреча с молодежью на тему: «Борьба со стереотипами и предрассудками».</a:t>
            </a:r>
          </a:p>
        </p:txBody>
      </p:sp>
    </p:spTree>
    <p:extLst>
      <p:ext uri="{BB962C8B-B14F-4D97-AF65-F5344CB8AC3E}">
        <p14:creationId xmlns:p14="http://schemas.microsoft.com/office/powerpoint/2010/main" val="3666880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дмин 2\Desktop\IMG_49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3397672" cy="22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 2\Desktop\IMG_37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 t="15978"/>
          <a:stretch/>
        </p:blipFill>
        <p:spPr bwMode="auto">
          <a:xfrm>
            <a:off x="611560" y="1412776"/>
            <a:ext cx="4752528" cy="315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 2\Desktop\DSCF13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7" b="10212"/>
          <a:stretch/>
        </p:blipFill>
        <p:spPr bwMode="auto">
          <a:xfrm>
            <a:off x="3563888" y="3605159"/>
            <a:ext cx="5235040" cy="28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797152"/>
            <a:ext cx="316835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2">
                    <a:lumMod val="25000"/>
                  </a:schemeClr>
                </a:solidFill>
              </a:rPr>
              <a:t>Желая развиваться, совершенствоваться и быть конкурентно способной </a:t>
            </a:r>
          </a:p>
        </p:txBody>
      </p:sp>
    </p:spTree>
    <p:extLst>
      <p:ext uri="{BB962C8B-B14F-4D97-AF65-F5344CB8AC3E}">
        <p14:creationId xmlns:p14="http://schemas.microsoft.com/office/powerpoint/2010/main" val="910717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Админ 2\Desktop\1409417359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9859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дмин 2\Desktop\IMG_4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17678"/>
            <a:ext cx="4896544" cy="32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дмин 2\Desktop\IMG_164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5" r="3981"/>
          <a:stretch/>
        </p:blipFill>
        <p:spPr bwMode="auto">
          <a:xfrm>
            <a:off x="323528" y="248785"/>
            <a:ext cx="4991506" cy="30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20685" y="5485362"/>
            <a:ext cx="3528392" cy="1001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2">
                    <a:lumMod val="25000"/>
                  </a:schemeClr>
                </a:solidFill>
              </a:rPr>
              <a:t>Теперь я помогаю таким же как и 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52120" y="404664"/>
            <a:ext cx="3096344" cy="12961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ОФ «Консультативно-Реабилитационный центр «Сана»</a:t>
            </a:r>
          </a:p>
        </p:txBody>
      </p:sp>
    </p:spTree>
    <p:extLst>
      <p:ext uri="{BB962C8B-B14F-4D97-AF65-F5344CB8AC3E}">
        <p14:creationId xmlns:p14="http://schemas.microsoft.com/office/powerpoint/2010/main" val="141919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1" b="18459"/>
          <a:stretch/>
        </p:blipFill>
        <p:spPr bwMode="auto">
          <a:xfrm>
            <a:off x="3563888" y="3212976"/>
            <a:ext cx="5324903" cy="3381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9220" r="8204" b="12086"/>
          <a:stretch/>
        </p:blipFill>
        <p:spPr bwMode="auto">
          <a:xfrm>
            <a:off x="323528" y="260648"/>
            <a:ext cx="5224544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509120"/>
            <a:ext cx="280831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2">
                    <a:lumMod val="25000"/>
                  </a:schemeClr>
                </a:solidFill>
              </a:rPr>
              <a:t>Социально преобразовываемся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007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1"/>
          <a:stretch/>
        </p:blipFill>
        <p:spPr bwMode="auto">
          <a:xfrm>
            <a:off x="3419872" y="2757055"/>
            <a:ext cx="5438754" cy="3634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8"/>
          <a:stretch/>
        </p:blipFill>
        <p:spPr bwMode="auto">
          <a:xfrm>
            <a:off x="513957" y="332656"/>
            <a:ext cx="4752528" cy="302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548680"/>
            <a:ext cx="320650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ОФ «Информационно-пропагандистский и реабилитационный центр «АКНИЕТ»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573016"/>
            <a:ext cx="2880320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Встреча </a:t>
            </a:r>
          </a:p>
          <a:p>
            <a:pPr algn="ctr"/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с вице-министром культуры и спорта РК – </a:t>
            </a:r>
            <a:r>
              <a:rPr lang="ru-RU" b="1" i="1" dirty="0" err="1">
                <a:solidFill>
                  <a:schemeClr val="bg2">
                    <a:lumMod val="75000"/>
                  </a:schemeClr>
                </a:solidFill>
              </a:rPr>
              <a:t>Азильхановым</a:t>
            </a:r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 М.А,</a:t>
            </a:r>
          </a:p>
          <a:p>
            <a:pPr algn="ctr"/>
            <a:endParaRPr lang="ru-RU" b="1" i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 с зам. председателем </a:t>
            </a:r>
          </a:p>
          <a:p>
            <a:pPr algn="ctr"/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КДР МКС РК – </a:t>
            </a:r>
            <a:r>
              <a:rPr lang="ru-RU" b="1" i="1" dirty="0" err="1">
                <a:solidFill>
                  <a:schemeClr val="bg2">
                    <a:lumMod val="75000"/>
                  </a:schemeClr>
                </a:solidFill>
              </a:rPr>
              <a:t>Кулекеевым</a:t>
            </a:r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 Б.К.</a:t>
            </a:r>
          </a:p>
        </p:txBody>
      </p:sp>
    </p:spTree>
    <p:extLst>
      <p:ext uri="{BB962C8B-B14F-4D97-AF65-F5344CB8AC3E}">
        <p14:creationId xmlns:p14="http://schemas.microsoft.com/office/powerpoint/2010/main" val="2632685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6547"/>
            <a:ext cx="2952328" cy="52485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96" y="1450975"/>
            <a:ext cx="2952328" cy="5248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750" y="358337"/>
            <a:ext cx="3738752" cy="2492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 descr="C:\Users\Админ 2\Desktop\Асель\IMG_86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6" t="22312" r="4365" b="10213"/>
          <a:stretch/>
        </p:blipFill>
        <p:spPr bwMode="auto">
          <a:xfrm>
            <a:off x="2411760" y="2348880"/>
            <a:ext cx="3342736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476" y="4095335"/>
            <a:ext cx="3456384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745" y="681257"/>
            <a:ext cx="31758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Стамбул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48264" y="1153024"/>
            <a:ext cx="21957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Стамбул</a:t>
            </a:r>
            <a:r>
              <a:rPr lang="ru-RU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04622" y="311925"/>
            <a:ext cx="30332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Тбилиси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5495974"/>
            <a:ext cx="2616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Тбилиси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09730" y="3679836"/>
            <a:ext cx="3561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10907" y="2204864"/>
            <a:ext cx="21955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Баку</a:t>
            </a:r>
          </a:p>
        </p:txBody>
      </p:sp>
    </p:spTree>
    <p:extLst>
      <p:ext uri="{BB962C8B-B14F-4D97-AF65-F5344CB8AC3E}">
        <p14:creationId xmlns:p14="http://schemas.microsoft.com/office/powerpoint/2010/main" val="2394755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Админ 2\Desktop\Кайрат Алматы 20160305_132720 — коп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" r="6571"/>
          <a:stretch/>
        </p:blipFill>
        <p:spPr bwMode="auto">
          <a:xfrm>
            <a:off x="395536" y="260648"/>
            <a:ext cx="3137139" cy="3170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Админ 2\Desktop\IMG_19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09675"/>
            <a:ext cx="4176464" cy="278430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F:\наши фото\в память о папе\семья №6\PicsArt_142893747525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t="923" r="762" b="34181"/>
          <a:stretch/>
        </p:blipFill>
        <p:spPr bwMode="auto">
          <a:xfrm>
            <a:off x="4170219" y="374073"/>
            <a:ext cx="4461164" cy="293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470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537</TotalTime>
  <Words>110</Words>
  <Application>Microsoft Office PowerPoint</Application>
  <PresentationFormat>Экран (4:3)</PresentationFormat>
  <Paragraphs>20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Wingdings 2</vt:lpstr>
      <vt:lpstr>Техническая</vt:lpstr>
      <vt:lpstr>Базарбаева  Асель  Нигматовна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Базарбаева  Асель  Нигматовна</dc:title>
  <dc:creator>Админ 2</dc:creator>
  <cp:lastModifiedBy>Асель</cp:lastModifiedBy>
  <cp:revision>18</cp:revision>
  <dcterms:created xsi:type="dcterms:W3CDTF">2017-04-19T13:24:17Z</dcterms:created>
  <dcterms:modified xsi:type="dcterms:W3CDTF">2017-08-24T04:30:16Z</dcterms:modified>
</cp:coreProperties>
</file>