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6" r:id="rId3"/>
    <p:sldId id="269" r:id="rId4"/>
    <p:sldId id="270" r:id="rId5"/>
    <p:sldId id="283" r:id="rId6"/>
    <p:sldId id="282" r:id="rId7"/>
    <p:sldId id="284" r:id="rId8"/>
    <p:sldId id="271" r:id="rId9"/>
    <p:sldId id="285" r:id="rId10"/>
    <p:sldId id="268" r:id="rId11"/>
    <p:sldId id="257" r:id="rId12"/>
    <p:sldId id="256" r:id="rId13"/>
    <p:sldId id="286" r:id="rId14"/>
    <p:sldId id="272" r:id="rId15"/>
    <p:sldId id="273" r:id="rId16"/>
    <p:sldId id="264" r:id="rId17"/>
    <p:sldId id="288" r:id="rId18"/>
    <p:sldId id="287" r:id="rId19"/>
    <p:sldId id="274" r:id="rId20"/>
    <p:sldId id="276" r:id="rId21"/>
    <p:sldId id="275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1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2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3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0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30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60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3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6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86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95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38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79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9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4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6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2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4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5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7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4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6EF91-B577-43E3-96F3-0DA76A4E840A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BF1D0-E4C2-4D35-8BD9-F68CD791F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2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2445C-23BA-4A1A-978B-E35BE66090F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69DA-6995-49F8-9F46-866F27A47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82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6D08AC-4BBB-44B0-BE9E-34C0F621C1A0}"/>
              </a:ext>
            </a:extLst>
          </p:cNvPr>
          <p:cNvSpPr/>
          <p:nvPr/>
        </p:nvSpPr>
        <p:spPr>
          <a:xfrm>
            <a:off x="492979" y="3679776"/>
            <a:ext cx="8158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Новые форматы в проведении мероприятий: Эдьютон и </a:t>
            </a:r>
            <a:r>
              <a:rPr lang="ru-RU" sz="3600" b="1" dirty="0" err="1"/>
              <a:t>Иннолаб</a:t>
            </a:r>
            <a:endParaRPr lang="ru-RU" sz="3600" b="1" dirty="0"/>
          </a:p>
        </p:txBody>
      </p:sp>
      <p:pic>
        <p:nvPicPr>
          <p:cNvPr id="4" name="Рисунок 3" descr="Изображение выглядит как человек, группа, внутренний, люди&#10;&#10;Описание создано автоматически">
            <a:extLst>
              <a:ext uri="{FF2B5EF4-FFF2-40B4-BE49-F238E27FC236}">
                <a16:creationId xmlns:a16="http://schemas.microsoft.com/office/drawing/2014/main" id="{93BD512B-C100-4384-ABD8-B3E5B6CDE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77" y="303704"/>
            <a:ext cx="3912042" cy="2934032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стол, группа&#10;&#10;Описание создано автоматически">
            <a:extLst>
              <a:ext uri="{FF2B5EF4-FFF2-40B4-BE49-F238E27FC236}">
                <a16:creationId xmlns:a16="http://schemas.microsoft.com/office/drawing/2014/main" id="{2C7B37C6-E6AF-4D5D-B0CB-D31DAF33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9" y="303704"/>
            <a:ext cx="3912043" cy="293403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B41FD7-6328-4429-8626-480C4F40F3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4" y="5621522"/>
            <a:ext cx="1089859" cy="88195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AF9FED6-2CC5-4735-80A6-2D68F1E8CB5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39" y="5619978"/>
            <a:ext cx="877537" cy="88504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033C71C-1F99-4C46-B87B-CA5EF624EC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39" y="5515722"/>
            <a:ext cx="1201990" cy="10935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12D9F-B94A-4F71-A18C-734242067166}"/>
              </a:ext>
            </a:extLst>
          </p:cNvPr>
          <p:cNvSpPr txBox="1"/>
          <p:nvPr/>
        </p:nvSpPr>
        <p:spPr>
          <a:xfrm>
            <a:off x="4590245" y="5770111"/>
            <a:ext cx="1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STORYCRAFT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A2BAE0-5956-43E3-84C0-05AC26DD48A1}"/>
              </a:ext>
            </a:extLst>
          </p:cNvPr>
          <p:cNvSpPr/>
          <p:nvPr/>
        </p:nvSpPr>
        <p:spPr>
          <a:xfrm>
            <a:off x="3656903" y="4776284"/>
            <a:ext cx="5161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Иван Печищев</a:t>
            </a:r>
          </a:p>
        </p:txBody>
      </p:sp>
    </p:spTree>
    <p:extLst>
      <p:ext uri="{BB962C8B-B14F-4D97-AF65-F5344CB8AC3E}">
        <p14:creationId xmlns:p14="http://schemas.microsoft.com/office/powerpoint/2010/main" val="117537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/>
          <p:cNvSpPr txBox="1"/>
          <p:nvPr/>
        </p:nvSpPr>
        <p:spPr>
          <a:xfrm>
            <a:off x="2821564" y="296718"/>
            <a:ext cx="36503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>
                <a:latin typeface="PermianSansTypeface" panose="02000000000000000000" pitchFamily="50" charset="0"/>
              </a:rPr>
              <a:t>эдьютон</a:t>
            </a:r>
          </a:p>
          <a:p>
            <a:pPr algn="ctr"/>
            <a:r>
              <a:rPr lang="ru-RU" sz="6600" dirty="0" err="1">
                <a:latin typeface="PermianSansTypeface" panose="02000000000000000000" pitchFamily="50" charset="0"/>
              </a:rPr>
              <a:t>eduthon</a:t>
            </a:r>
            <a:endParaRPr lang="ru-RU" sz="6600" dirty="0">
              <a:latin typeface="PermianSansTypeface" panose="020000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035" y="2669590"/>
            <a:ext cx="8483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err="1">
                <a:latin typeface="PermianSansTypeface" panose="02000000000000000000" pitchFamily="50" charset="0"/>
              </a:rPr>
              <a:t>education</a:t>
            </a:r>
            <a:r>
              <a:rPr lang="ru-RU" sz="2800" dirty="0">
                <a:latin typeface="PermianSansTypeface" panose="02000000000000000000" pitchFamily="50" charset="0"/>
              </a:rPr>
              <a:t> (образование) + </a:t>
            </a:r>
            <a:r>
              <a:rPr lang="ru-RU" sz="2800" dirty="0" err="1">
                <a:latin typeface="PermianSansTypeface" panose="02000000000000000000" pitchFamily="50" charset="0"/>
              </a:rPr>
              <a:t>marathon</a:t>
            </a:r>
            <a:r>
              <a:rPr lang="ru-RU" sz="2800" dirty="0">
                <a:latin typeface="PermianSansTypeface" panose="02000000000000000000" pitchFamily="50" charset="0"/>
              </a:rPr>
              <a:t> — марафон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3965245"/>
            <a:ext cx="9144000" cy="2328729"/>
            <a:chOff x="0" y="3965245"/>
            <a:chExt cx="9144000" cy="23287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/>
            <a:stretch/>
          </p:blipFill>
          <p:spPr>
            <a:xfrm>
              <a:off x="0" y="3965245"/>
              <a:ext cx="2934055" cy="232872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055" y="3965245"/>
              <a:ext cx="3104973" cy="232872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028" y="3965245"/>
              <a:ext cx="3104972" cy="2328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60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337" y="423872"/>
            <a:ext cx="3127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Пермь 2014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5801" y="1369387"/>
            <a:ext cx="3621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Воронеж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753" y="2264169"/>
            <a:ext cx="297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Пермь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783" y="3196975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Пермь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7021" y="3752996"/>
            <a:ext cx="3610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Воронеж 2016</a:t>
            </a: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3970974" y="213645"/>
            <a:ext cx="0" cy="64248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B8EBBA-B6CF-4AF9-9000-4553CC414C95}"/>
              </a:ext>
            </a:extLst>
          </p:cNvPr>
          <p:cNvSpPr txBox="1"/>
          <p:nvPr/>
        </p:nvSpPr>
        <p:spPr>
          <a:xfrm>
            <a:off x="789815" y="4435035"/>
            <a:ext cx="2946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Пермь 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58591-C020-40F8-B1E9-1A3AEBCA3B3E}"/>
              </a:ext>
            </a:extLst>
          </p:cNvPr>
          <p:cNvSpPr txBox="1"/>
          <p:nvPr/>
        </p:nvSpPr>
        <p:spPr>
          <a:xfrm>
            <a:off x="4205494" y="5142921"/>
            <a:ext cx="4772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Екатеринбург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85D572-77AE-4D13-9B28-7D2556AC5AD4}"/>
              </a:ext>
            </a:extLst>
          </p:cNvPr>
          <p:cNvSpPr txBox="1"/>
          <p:nvPr/>
        </p:nvSpPr>
        <p:spPr>
          <a:xfrm>
            <a:off x="507303" y="5850807"/>
            <a:ext cx="3217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PermianSansTypeface" panose="02000000000000000000" pitchFamily="50" charset="0"/>
              </a:rPr>
              <a:t>Москва 2018</a:t>
            </a:r>
          </a:p>
        </p:txBody>
      </p:sp>
    </p:spTree>
    <p:extLst>
      <p:ext uri="{BB962C8B-B14F-4D97-AF65-F5344CB8AC3E}">
        <p14:creationId xmlns:p14="http://schemas.microsoft.com/office/powerpoint/2010/main" val="29917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9772" y="1760131"/>
            <a:ext cx="99992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6434" y="2970441"/>
            <a:ext cx="8048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ПЕРВЫЙ ЦЕНТРАЛЬНОАЗИАТСКИЙ ЭДЬЮТОН 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МЕДИАГРАМОТНОСТИ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 – 6 июля 2018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Бишкек, Кыргызская Республика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4456C0A-2157-40BE-A771-096613AC3B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782466"/>
            <a:ext cx="1567815" cy="126873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1BB4997-A2A7-481A-9A68-C8628877E2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70" y="779926"/>
            <a:ext cx="1262380" cy="127317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9EFD747-B2DC-48F4-A536-A852A988802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95" y="563861"/>
            <a:ext cx="1729122" cy="15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2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группа, люди&#10;&#10;Описание создано автоматически">
            <a:extLst>
              <a:ext uri="{FF2B5EF4-FFF2-40B4-BE49-F238E27FC236}">
                <a16:creationId xmlns:a16="http://schemas.microsoft.com/office/drawing/2014/main" id="{BC36AA15-82B2-42BE-BC48-105DBA35F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3" b="-3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женщина, сидит, ребенок&#10;&#10;Описание создано автоматически">
            <a:extLst>
              <a:ext uri="{FF2B5EF4-FFF2-40B4-BE49-F238E27FC236}">
                <a16:creationId xmlns:a16="http://schemas.microsoft.com/office/drawing/2014/main" id="{5C9C9679-4817-4A59-BDF1-30E54A3D7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76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человек, здание, стоит&#10;&#10;Описание создано автоматически">
            <a:extLst>
              <a:ext uri="{FF2B5EF4-FFF2-40B4-BE49-F238E27FC236}">
                <a16:creationId xmlns:a16="http://schemas.microsoft.com/office/drawing/2014/main" id="{0B639627-223E-4DBE-AD71-A5B6ED1B7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25011" b="-1"/>
          <a:stretch/>
        </p:blipFill>
        <p:spPr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люди, женщина, группа&#10;&#10;Описание создано автоматически">
            <a:extLst>
              <a:ext uri="{FF2B5EF4-FFF2-40B4-BE49-F238E27FC236}">
                <a16:creationId xmlns:a16="http://schemas.microsoft.com/office/drawing/2014/main" id="{4F11E8F7-5224-4CDD-80EE-B8E548BDB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42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земля, в позе, стоит&#10;&#10;Описание создано автоматически">
            <a:extLst>
              <a:ext uri="{FF2B5EF4-FFF2-40B4-BE49-F238E27FC236}">
                <a16:creationId xmlns:a16="http://schemas.microsoft.com/office/drawing/2014/main" id="{4C290929-AE34-4B96-9CA0-A5AA6B70B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5734" b="20800"/>
          <a:stretch/>
        </p:blipFill>
        <p:spPr>
          <a:xfrm>
            <a:off x="1278977" y="271738"/>
            <a:ext cx="6586046" cy="41378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8A843B-CAE1-412E-AD0D-5E528E15A2DD}"/>
              </a:ext>
            </a:extLst>
          </p:cNvPr>
          <p:cNvSpPr/>
          <p:nvPr/>
        </p:nvSpPr>
        <p:spPr>
          <a:xfrm>
            <a:off x="566928" y="4517333"/>
            <a:ext cx="8193024" cy="2123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ea typeface="Times New Roman" panose="02020603050405020304" pitchFamily="18" charset="0"/>
              </a:rPr>
              <a:t>Проект для детей из уязвимых семей (Кыргызстан)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ea typeface="Times New Roman" panose="02020603050405020304" pitchFamily="18" charset="0"/>
              </a:rPr>
              <a:t>Проект по медиаграмотности для сельской молодежи (Кыргызстан)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ea typeface="Times New Roman" panose="02020603050405020304" pitchFamily="18" charset="0"/>
              </a:rPr>
              <a:t>Проект «МИГ+» (Узбекистан)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ea typeface="Times New Roman" panose="02020603050405020304" pitchFamily="18" charset="0"/>
              </a:rPr>
              <a:t>Медиаграмотность для преподавателей колледжей (Казахстан)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ea typeface="Times New Roman" panose="02020603050405020304" pitchFamily="18" charset="0"/>
              </a:rPr>
              <a:t>Проект «Разрушители мифов» (Таджикистан)</a:t>
            </a:r>
          </a:p>
        </p:txBody>
      </p:sp>
    </p:spTree>
    <p:extLst>
      <p:ext uri="{BB962C8B-B14F-4D97-AF65-F5344CB8AC3E}">
        <p14:creationId xmlns:p14="http://schemas.microsoft.com/office/powerpoint/2010/main" val="3141952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662300"/>
            <a:ext cx="1402828" cy="8485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4" y="5670911"/>
            <a:ext cx="922729" cy="8518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902" y="2026477"/>
            <a:ext cx="86141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STORYCRAFT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endParaRPr lang="ru-RU" sz="8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лаборатория инноваций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24-26 сентября 2018. Бишкек, Кыргызстан</a:t>
            </a:r>
            <a:endParaRPr lang="ru-R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6307" y="5670911"/>
            <a:ext cx="1940596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storycraft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30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4902" y="2026477"/>
            <a:ext cx="861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СТОРИКРАФТ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Создаем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Играем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Вовлекаем</a:t>
            </a:r>
            <a:endParaRPr lang="ru-RU" sz="8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0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873862-DD63-41B2-A4EB-D0A24F79FD6F}"/>
              </a:ext>
            </a:extLst>
          </p:cNvPr>
          <p:cNvSpPr/>
          <p:nvPr/>
        </p:nvSpPr>
        <p:spPr>
          <a:xfrm>
            <a:off x="685245" y="3091170"/>
            <a:ext cx="78706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mianSansTypeface" panose="02000000000000000000" pitchFamily="50" charset="0"/>
                <a:ea typeface="+mn-ea"/>
                <a:cs typeface="+mn-cs"/>
              </a:rPr>
              <a:t>Планирование мультимедийной истории</a:t>
            </a:r>
          </a:p>
        </p:txBody>
      </p:sp>
      <p:pic>
        <p:nvPicPr>
          <p:cNvPr id="6" name="Рисунок 5" descr="Изображение выглядит как трава, внешний, небо, поле&#10;&#10;Описание создано автоматически">
            <a:extLst>
              <a:ext uri="{FF2B5EF4-FFF2-40B4-BE49-F238E27FC236}">
                <a16:creationId xmlns:a16="http://schemas.microsoft.com/office/drawing/2014/main" id="{2946176C-75ED-4F75-92E5-A668D26E4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2" y="0"/>
            <a:ext cx="4698238" cy="2811568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дание, красный, черный&#10;&#10;Описание создано автоматически">
            <a:extLst>
              <a:ext uri="{FF2B5EF4-FFF2-40B4-BE49-F238E27FC236}">
                <a16:creationId xmlns:a16="http://schemas.microsoft.com/office/drawing/2014/main" id="{6C454A5D-761E-4F3A-B98B-C3D238F40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432"/>
            <a:ext cx="4620584" cy="28115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дерево, внешний, знак, здание&#10;&#10;Описание создано автоматически">
            <a:extLst>
              <a:ext uri="{FF2B5EF4-FFF2-40B4-BE49-F238E27FC236}">
                <a16:creationId xmlns:a16="http://schemas.microsoft.com/office/drawing/2014/main" id="{DAA182E0-82E3-4B21-8730-CD3C87BD5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/>
          <a:stretch/>
        </p:blipFill>
        <p:spPr>
          <a:xfrm>
            <a:off x="4620584" y="4046432"/>
            <a:ext cx="4523416" cy="28115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рирода&#10;&#10;Описание создано автоматически">
            <a:extLst>
              <a:ext uri="{FF2B5EF4-FFF2-40B4-BE49-F238E27FC236}">
                <a16:creationId xmlns:a16="http://schemas.microsoft.com/office/drawing/2014/main" id="{F527E5C0-BCEA-4022-AD21-EE49EE45A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/>
          <a:stretch/>
        </p:blipFill>
        <p:spPr>
          <a:xfrm>
            <a:off x="0" y="1"/>
            <a:ext cx="4620584" cy="28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телевидение, стоит&#10;&#10;Описание создано автоматически">
            <a:extLst>
              <a:ext uri="{FF2B5EF4-FFF2-40B4-BE49-F238E27FC236}">
                <a16:creationId xmlns:a16="http://schemas.microsoft.com/office/drawing/2014/main" id="{755B322E-7546-4829-B0CE-F287C24D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r="1" b="20025"/>
          <a:stretch/>
        </p:blipFill>
        <p:spPr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человек, стол, внутренний, сидит&#10;&#10;Описание создано автоматически">
            <a:extLst>
              <a:ext uri="{FF2B5EF4-FFF2-40B4-BE49-F238E27FC236}">
                <a16:creationId xmlns:a16="http://schemas.microsoft.com/office/drawing/2014/main" id="{A97EFE29-F3BF-4D39-BA63-C4601FDA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3"/>
          <a:stretch/>
        </p:blipFill>
        <p:spPr>
          <a:xfrm>
            <a:off x="20" y="10"/>
            <a:ext cx="439482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человек, стол, внутренний, ребенок&#10;&#10;Описание создано автоматически">
            <a:extLst>
              <a:ext uri="{FF2B5EF4-FFF2-40B4-BE49-F238E27FC236}">
                <a16:creationId xmlns:a16="http://schemas.microsoft.com/office/drawing/2014/main" id="{17594FCC-1C0F-4DE6-97AA-2F65DA45BD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3"/>
          <a:stretch/>
        </p:blipFill>
        <p:spPr>
          <a:xfrm>
            <a:off x="4762566" y="3511295"/>
            <a:ext cx="4381434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ноутбук, человек, внутренний, сидит&#10;&#10;Описание создано автоматически">
            <a:extLst>
              <a:ext uri="{FF2B5EF4-FFF2-40B4-BE49-F238E27FC236}">
                <a16:creationId xmlns:a16="http://schemas.microsoft.com/office/drawing/2014/main" id="{104AFA96-DFC7-4F8C-9E5D-A069C6789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2" r="2" b="5036"/>
          <a:stretch/>
        </p:blipFill>
        <p:spPr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720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ткровения детей. Ролик.">
            <a:hlinkClick r:id="" action="ppaction://media"/>
            <a:extLst>
              <a:ext uri="{FF2B5EF4-FFF2-40B4-BE49-F238E27FC236}">
                <a16:creationId xmlns:a16="http://schemas.microsoft.com/office/drawing/2014/main" id="{340B781B-3052-4FF3-9DB4-17A9D5194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69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AB578347-FC54-43BB-BC45-940728A08244}"/>
              </a:ext>
            </a:extLst>
          </p:cNvPr>
          <p:cNvSpPr/>
          <p:nvPr/>
        </p:nvSpPr>
        <p:spPr>
          <a:xfrm>
            <a:off x="1408176" y="1596165"/>
            <a:ext cx="6327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/>
              <a:t>Новые форматы</a:t>
            </a:r>
          </a:p>
          <a:p>
            <a:r>
              <a:rPr lang="ru-RU" sz="6000" b="1" dirty="0"/>
              <a:t>для новых задач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D38EE4C-0E6A-4F89-83E5-A2261B454BB3}"/>
              </a:ext>
            </a:extLst>
          </p:cNvPr>
          <p:cNvGrpSpPr/>
          <p:nvPr/>
        </p:nvGrpSpPr>
        <p:grpSpPr>
          <a:xfrm>
            <a:off x="1487422" y="4517131"/>
            <a:ext cx="6248402" cy="1251692"/>
            <a:chOff x="1487422" y="4517131"/>
            <a:chExt cx="6248402" cy="1251692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5009786C-853E-4C15-89A6-08F9334C5B3E}"/>
                </a:ext>
              </a:extLst>
            </p:cNvPr>
            <p:cNvSpPr/>
            <p:nvPr/>
          </p:nvSpPr>
          <p:spPr>
            <a:xfrm>
              <a:off x="1487422" y="4517131"/>
              <a:ext cx="19964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Лекция</a:t>
              </a:r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171EA2FE-5A21-410D-90BA-A085BCD6C504}"/>
                </a:ext>
              </a:extLst>
            </p:cNvPr>
            <p:cNvSpPr/>
            <p:nvPr/>
          </p:nvSpPr>
          <p:spPr>
            <a:xfrm>
              <a:off x="1487422" y="5245603"/>
              <a:ext cx="19964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Семинар</a:t>
              </a: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6AEF6019-0A3D-4780-A794-C5B89A531E7F}"/>
                </a:ext>
              </a:extLst>
            </p:cNvPr>
            <p:cNvSpPr/>
            <p:nvPr/>
          </p:nvSpPr>
          <p:spPr>
            <a:xfrm>
              <a:off x="5105398" y="4517131"/>
              <a:ext cx="26304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/>
                <a:t>Конференция</a:t>
              </a:r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8F429E9-C2E3-4F44-A73B-54280A735A42}"/>
                </a:ext>
              </a:extLst>
            </p:cNvPr>
            <p:cNvSpPr/>
            <p:nvPr/>
          </p:nvSpPr>
          <p:spPr>
            <a:xfrm>
              <a:off x="5105398" y="5239507"/>
              <a:ext cx="26304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Форум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D5F1D97-F497-42B2-B95F-F41B52B629CE}"/>
              </a:ext>
            </a:extLst>
          </p:cNvPr>
          <p:cNvGrpSpPr/>
          <p:nvPr/>
        </p:nvGrpSpPr>
        <p:grpSpPr>
          <a:xfrm>
            <a:off x="804672" y="4167385"/>
            <a:ext cx="7543800" cy="1842644"/>
            <a:chOff x="804672" y="4167385"/>
            <a:chExt cx="7543800" cy="1842644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EACA40A7-0593-49A1-8DF8-CA3C52A47296}"/>
                </a:ext>
              </a:extLst>
            </p:cNvPr>
            <p:cNvCxnSpPr/>
            <p:nvPr/>
          </p:nvCxnSpPr>
          <p:spPr>
            <a:xfrm flipH="1">
              <a:off x="804672" y="4167385"/>
              <a:ext cx="7543800" cy="179449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00F8084-F99C-4755-9699-434A79C430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672" y="4416552"/>
              <a:ext cx="7534656" cy="159347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98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EB35AA-2E3E-4219-858D-6FE21E671515}"/>
              </a:ext>
            </a:extLst>
          </p:cNvPr>
          <p:cNvSpPr/>
          <p:nvPr/>
        </p:nvSpPr>
        <p:spPr>
          <a:xfrm>
            <a:off x="402336" y="573149"/>
            <a:ext cx="45537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Соль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 err="1"/>
              <a:t>Табарман</a:t>
            </a:r>
            <a:endParaRPr lang="ru-RU" sz="3200" b="1" dirty="0"/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Открытая граница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Нарисованная правда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Движение вперёд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Одуванчики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Как предохранить себя в сети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 err="1"/>
              <a:t>Вербополис</a:t>
            </a:r>
            <a:endParaRPr lang="ru-RU" sz="3200" b="1" dirty="0"/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Тополя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Обмен телами</a:t>
            </a:r>
          </a:p>
        </p:txBody>
      </p:sp>
      <p:pic>
        <p:nvPicPr>
          <p:cNvPr id="8" name="Рисунок 7" descr="Изображение выглядит как внутренний, стол, человек, занавеска&#10;&#10;Описание создано автоматически">
            <a:extLst>
              <a:ext uri="{FF2B5EF4-FFF2-40B4-BE49-F238E27FC236}">
                <a16:creationId xmlns:a16="http://schemas.microsoft.com/office/drawing/2014/main" id="{6B04AA6D-6241-441A-B28B-9ED04EC6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r="19000"/>
          <a:stretch/>
        </p:blipFill>
        <p:spPr>
          <a:xfrm>
            <a:off x="5193792" y="0"/>
            <a:ext cx="395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6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6D08AC-4BBB-44B0-BE9E-34C0F621C1A0}"/>
              </a:ext>
            </a:extLst>
          </p:cNvPr>
          <p:cNvSpPr/>
          <p:nvPr/>
        </p:nvSpPr>
        <p:spPr>
          <a:xfrm>
            <a:off x="492979" y="3679776"/>
            <a:ext cx="8158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Новые форматы в проведении мероприятий: Эдьютон и </a:t>
            </a:r>
            <a:r>
              <a:rPr lang="ru-RU" sz="3600" b="1" dirty="0" err="1"/>
              <a:t>Иннолаб</a:t>
            </a:r>
            <a:endParaRPr lang="ru-RU" sz="3600" b="1" dirty="0"/>
          </a:p>
        </p:txBody>
      </p:sp>
      <p:pic>
        <p:nvPicPr>
          <p:cNvPr id="4" name="Рисунок 3" descr="Изображение выглядит как человек, группа, внутренний, люди&#10;&#10;Описание создано автоматически">
            <a:extLst>
              <a:ext uri="{FF2B5EF4-FFF2-40B4-BE49-F238E27FC236}">
                <a16:creationId xmlns:a16="http://schemas.microsoft.com/office/drawing/2014/main" id="{93BD512B-C100-4384-ABD8-B3E5B6CDE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77" y="303704"/>
            <a:ext cx="3912042" cy="2934032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стол, группа&#10;&#10;Описание создано автоматически">
            <a:extLst>
              <a:ext uri="{FF2B5EF4-FFF2-40B4-BE49-F238E27FC236}">
                <a16:creationId xmlns:a16="http://schemas.microsoft.com/office/drawing/2014/main" id="{2C7B37C6-E6AF-4D5D-B0CB-D31DAF33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9" y="303704"/>
            <a:ext cx="3912043" cy="293403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B41FD7-6328-4429-8626-480C4F40F3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4" y="5621522"/>
            <a:ext cx="1089859" cy="88195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AF9FED6-2CC5-4735-80A6-2D68F1E8CB5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39" y="5619978"/>
            <a:ext cx="877537" cy="88504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033C71C-1F99-4C46-B87B-CA5EF624EC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39" y="5515722"/>
            <a:ext cx="1201990" cy="10935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12D9F-B94A-4F71-A18C-734242067166}"/>
              </a:ext>
            </a:extLst>
          </p:cNvPr>
          <p:cNvSpPr txBox="1"/>
          <p:nvPr/>
        </p:nvSpPr>
        <p:spPr>
          <a:xfrm>
            <a:off x="4590245" y="5770111"/>
            <a:ext cx="1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STORYCRAFT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A2BAE0-5956-43E3-84C0-05AC26DD48A1}"/>
              </a:ext>
            </a:extLst>
          </p:cNvPr>
          <p:cNvSpPr/>
          <p:nvPr/>
        </p:nvSpPr>
        <p:spPr>
          <a:xfrm>
            <a:off x="3656903" y="4776284"/>
            <a:ext cx="5161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Иван Печищев</a:t>
            </a:r>
          </a:p>
        </p:txBody>
      </p:sp>
    </p:spTree>
    <p:extLst>
      <p:ext uri="{BB962C8B-B14F-4D97-AF65-F5344CB8AC3E}">
        <p14:creationId xmlns:p14="http://schemas.microsoft.com/office/powerpoint/2010/main" val="222382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A89B242-88E8-499D-99D7-A63636318517}"/>
              </a:ext>
            </a:extLst>
          </p:cNvPr>
          <p:cNvSpPr/>
          <p:nvPr/>
        </p:nvSpPr>
        <p:spPr>
          <a:xfrm>
            <a:off x="1371603" y="2907792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E44F58B-31AA-4FD9-AABC-95D4E3BA8D42}"/>
              </a:ext>
            </a:extLst>
          </p:cNvPr>
          <p:cNvSpPr/>
          <p:nvPr/>
        </p:nvSpPr>
        <p:spPr>
          <a:xfrm>
            <a:off x="4792217" y="1350265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07343B6-2ADB-4D6B-B1BE-DB91133294D1}"/>
              </a:ext>
            </a:extLst>
          </p:cNvPr>
          <p:cNvSpPr/>
          <p:nvPr/>
        </p:nvSpPr>
        <p:spPr>
          <a:xfrm>
            <a:off x="4792217" y="241198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91D53EE-5EE2-4966-8575-0AF7594C90C0}"/>
              </a:ext>
            </a:extLst>
          </p:cNvPr>
          <p:cNvSpPr/>
          <p:nvPr/>
        </p:nvSpPr>
        <p:spPr>
          <a:xfrm>
            <a:off x="4792217" y="347370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8C246ED-1F59-4327-80EC-D39EF2DFF54F}"/>
              </a:ext>
            </a:extLst>
          </p:cNvPr>
          <p:cNvSpPr/>
          <p:nvPr/>
        </p:nvSpPr>
        <p:spPr>
          <a:xfrm>
            <a:off x="4792217" y="453542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A888A9D-1C4E-4A29-8144-EA404D33ABC6}"/>
              </a:ext>
            </a:extLst>
          </p:cNvPr>
          <p:cNvSpPr/>
          <p:nvPr/>
        </p:nvSpPr>
        <p:spPr>
          <a:xfrm>
            <a:off x="5831585" y="1350265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AA01B9D-3671-4E3A-BA1F-71A71ADB29EE}"/>
              </a:ext>
            </a:extLst>
          </p:cNvPr>
          <p:cNvSpPr/>
          <p:nvPr/>
        </p:nvSpPr>
        <p:spPr>
          <a:xfrm>
            <a:off x="5831585" y="241198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1DDBE83-4F5D-4893-9EAC-621BDE6F0D9D}"/>
              </a:ext>
            </a:extLst>
          </p:cNvPr>
          <p:cNvSpPr/>
          <p:nvPr/>
        </p:nvSpPr>
        <p:spPr>
          <a:xfrm>
            <a:off x="5831585" y="347370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7181208-2D77-483B-BA4F-EE4E0F45B0E3}"/>
              </a:ext>
            </a:extLst>
          </p:cNvPr>
          <p:cNvSpPr/>
          <p:nvPr/>
        </p:nvSpPr>
        <p:spPr>
          <a:xfrm>
            <a:off x="5831585" y="453542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82C6FB5-08A9-4C27-877F-A55EDED19488}"/>
              </a:ext>
            </a:extLst>
          </p:cNvPr>
          <p:cNvSpPr/>
          <p:nvPr/>
        </p:nvSpPr>
        <p:spPr>
          <a:xfrm>
            <a:off x="6870953" y="1350265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59A4AA1-EF77-4BE2-B5EA-E6E38DB4C60C}"/>
              </a:ext>
            </a:extLst>
          </p:cNvPr>
          <p:cNvSpPr/>
          <p:nvPr/>
        </p:nvSpPr>
        <p:spPr>
          <a:xfrm>
            <a:off x="6870953" y="241198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5ED4A4-6993-412D-9EE6-940B0E2A517D}"/>
              </a:ext>
            </a:extLst>
          </p:cNvPr>
          <p:cNvSpPr/>
          <p:nvPr/>
        </p:nvSpPr>
        <p:spPr>
          <a:xfrm>
            <a:off x="6870953" y="347370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F79C62A-499D-41EA-A73F-7AF0B53C3091}"/>
              </a:ext>
            </a:extLst>
          </p:cNvPr>
          <p:cNvSpPr/>
          <p:nvPr/>
        </p:nvSpPr>
        <p:spPr>
          <a:xfrm>
            <a:off x="6870953" y="453542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A477E26-968F-4931-A171-48648F3AEE23}"/>
              </a:ext>
            </a:extLst>
          </p:cNvPr>
          <p:cNvCxnSpPr>
            <a:cxnSpLocks/>
          </p:cNvCxnSpPr>
          <p:nvPr/>
        </p:nvCxnSpPr>
        <p:spPr>
          <a:xfrm>
            <a:off x="2619752" y="3254086"/>
            <a:ext cx="1847088" cy="0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CDF693DC-4D3F-4FB4-9624-9A5CD4F792A4}"/>
              </a:ext>
            </a:extLst>
          </p:cNvPr>
          <p:cNvSpPr/>
          <p:nvPr/>
        </p:nvSpPr>
        <p:spPr>
          <a:xfrm>
            <a:off x="1371603" y="2041652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97FC6B8-D671-4472-A9D8-5287A5F68A82}"/>
              </a:ext>
            </a:extLst>
          </p:cNvPr>
          <p:cNvSpPr/>
          <p:nvPr/>
        </p:nvSpPr>
        <p:spPr>
          <a:xfrm>
            <a:off x="1371603" y="3794760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415CD59-D862-4290-9515-3163A94E9169}"/>
              </a:ext>
            </a:extLst>
          </p:cNvPr>
          <p:cNvCxnSpPr>
            <a:cxnSpLocks/>
          </p:cNvCxnSpPr>
          <p:nvPr/>
        </p:nvCxnSpPr>
        <p:spPr>
          <a:xfrm flipH="1">
            <a:off x="2528697" y="3794760"/>
            <a:ext cx="1847088" cy="1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A89B242-88E8-499D-99D7-A63636318517}"/>
              </a:ext>
            </a:extLst>
          </p:cNvPr>
          <p:cNvSpPr/>
          <p:nvPr/>
        </p:nvSpPr>
        <p:spPr>
          <a:xfrm>
            <a:off x="2487171" y="1837944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E44F58B-31AA-4FD9-AABC-95D4E3BA8D42}"/>
              </a:ext>
            </a:extLst>
          </p:cNvPr>
          <p:cNvSpPr/>
          <p:nvPr/>
        </p:nvSpPr>
        <p:spPr>
          <a:xfrm>
            <a:off x="1532384" y="783337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07343B6-2ADB-4D6B-B1BE-DB91133294D1}"/>
              </a:ext>
            </a:extLst>
          </p:cNvPr>
          <p:cNvSpPr/>
          <p:nvPr/>
        </p:nvSpPr>
        <p:spPr>
          <a:xfrm>
            <a:off x="1235205" y="2090928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91D53EE-5EE2-4966-8575-0AF7594C90C0}"/>
              </a:ext>
            </a:extLst>
          </p:cNvPr>
          <p:cNvSpPr/>
          <p:nvPr/>
        </p:nvSpPr>
        <p:spPr>
          <a:xfrm>
            <a:off x="1902715" y="3538731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8C246ED-1F59-4327-80EC-D39EF2DFF54F}"/>
              </a:ext>
            </a:extLst>
          </p:cNvPr>
          <p:cNvSpPr/>
          <p:nvPr/>
        </p:nvSpPr>
        <p:spPr>
          <a:xfrm>
            <a:off x="2484117" y="457555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A888A9D-1C4E-4A29-8144-EA404D33ABC6}"/>
              </a:ext>
            </a:extLst>
          </p:cNvPr>
          <p:cNvSpPr/>
          <p:nvPr/>
        </p:nvSpPr>
        <p:spPr>
          <a:xfrm>
            <a:off x="3060953" y="97993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AA01B9D-3671-4E3A-BA1F-71A71ADB29EE}"/>
              </a:ext>
            </a:extLst>
          </p:cNvPr>
          <p:cNvSpPr/>
          <p:nvPr/>
        </p:nvSpPr>
        <p:spPr>
          <a:xfrm>
            <a:off x="3227834" y="2896616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1DDBE83-4F5D-4893-9EAC-621BDE6F0D9D}"/>
              </a:ext>
            </a:extLst>
          </p:cNvPr>
          <p:cNvSpPr/>
          <p:nvPr/>
        </p:nvSpPr>
        <p:spPr>
          <a:xfrm>
            <a:off x="4537708" y="3657088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7181208-2D77-483B-BA4F-EE4E0F45B0E3}"/>
              </a:ext>
            </a:extLst>
          </p:cNvPr>
          <p:cNvSpPr/>
          <p:nvPr/>
        </p:nvSpPr>
        <p:spPr>
          <a:xfrm>
            <a:off x="3840481" y="5578090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82C6FB5-08A9-4C27-877F-A55EDED19488}"/>
              </a:ext>
            </a:extLst>
          </p:cNvPr>
          <p:cNvSpPr/>
          <p:nvPr/>
        </p:nvSpPr>
        <p:spPr>
          <a:xfrm>
            <a:off x="4034027" y="209702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59A4AA1-EF77-4BE2-B5EA-E6E38DB4C60C}"/>
              </a:ext>
            </a:extLst>
          </p:cNvPr>
          <p:cNvSpPr/>
          <p:nvPr/>
        </p:nvSpPr>
        <p:spPr>
          <a:xfrm>
            <a:off x="6891093" y="2691887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5ED4A4-6993-412D-9EE6-940B0E2A517D}"/>
              </a:ext>
            </a:extLst>
          </p:cNvPr>
          <p:cNvSpPr/>
          <p:nvPr/>
        </p:nvSpPr>
        <p:spPr>
          <a:xfrm>
            <a:off x="4840985" y="711963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F79C62A-499D-41EA-A73F-7AF0B53C3091}"/>
              </a:ext>
            </a:extLst>
          </p:cNvPr>
          <p:cNvSpPr/>
          <p:nvPr/>
        </p:nvSpPr>
        <p:spPr>
          <a:xfrm>
            <a:off x="4975389" y="5111299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2504342-688D-4D25-9860-AE64E3D4A50F}"/>
              </a:ext>
            </a:extLst>
          </p:cNvPr>
          <p:cNvSpPr/>
          <p:nvPr/>
        </p:nvSpPr>
        <p:spPr>
          <a:xfrm>
            <a:off x="3374133" y="4165091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A7468-FEEF-4D63-9CC8-D1C0E05B6E19}"/>
              </a:ext>
            </a:extLst>
          </p:cNvPr>
          <p:cNvSpPr/>
          <p:nvPr/>
        </p:nvSpPr>
        <p:spPr>
          <a:xfrm>
            <a:off x="6505193" y="341631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3AD0D54-9D24-4BF7-BD9E-2F8019A8190F}"/>
              </a:ext>
            </a:extLst>
          </p:cNvPr>
          <p:cNvSpPr/>
          <p:nvPr/>
        </p:nvSpPr>
        <p:spPr>
          <a:xfrm>
            <a:off x="5515353" y="1722121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4745A48-55D2-41D3-8A49-75EA9C0C8E72}"/>
              </a:ext>
            </a:extLst>
          </p:cNvPr>
          <p:cNvSpPr/>
          <p:nvPr/>
        </p:nvSpPr>
        <p:spPr>
          <a:xfrm>
            <a:off x="7434066" y="1452626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F49C1B7-3110-44FB-85F6-D75D5DE9E90E}"/>
              </a:ext>
            </a:extLst>
          </p:cNvPr>
          <p:cNvSpPr/>
          <p:nvPr/>
        </p:nvSpPr>
        <p:spPr>
          <a:xfrm>
            <a:off x="5701283" y="3152647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467D17F-AEF8-4AB4-9152-6AE385FC266B}"/>
              </a:ext>
            </a:extLst>
          </p:cNvPr>
          <p:cNvSpPr/>
          <p:nvPr/>
        </p:nvSpPr>
        <p:spPr>
          <a:xfrm>
            <a:off x="7063734" y="4370636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4B12B3D-EF17-44D7-9C74-25E140FAFE61}"/>
              </a:ext>
            </a:extLst>
          </p:cNvPr>
          <p:cNvSpPr/>
          <p:nvPr/>
        </p:nvSpPr>
        <p:spPr>
          <a:xfrm>
            <a:off x="6474709" y="1383917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0AE2B83-2D44-4433-A97A-19046DE24CF0}"/>
              </a:ext>
            </a:extLst>
          </p:cNvPr>
          <p:cNvSpPr/>
          <p:nvPr/>
        </p:nvSpPr>
        <p:spPr>
          <a:xfrm>
            <a:off x="6071614" y="4095382"/>
            <a:ext cx="740663" cy="7406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3E24B34-1964-4894-AD95-ECDE02516C94}"/>
              </a:ext>
            </a:extLst>
          </p:cNvPr>
          <p:cNvSpPr/>
          <p:nvPr/>
        </p:nvSpPr>
        <p:spPr>
          <a:xfrm>
            <a:off x="6441945" y="5308722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070A307-1B79-4BCD-B478-A884EE086E17}"/>
              </a:ext>
            </a:extLst>
          </p:cNvPr>
          <p:cNvSpPr/>
          <p:nvPr/>
        </p:nvSpPr>
        <p:spPr>
          <a:xfrm>
            <a:off x="914468" y="3909062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3C3C422-B33A-4BE1-BD7D-F206F976F20D}"/>
              </a:ext>
            </a:extLst>
          </p:cNvPr>
          <p:cNvSpPr/>
          <p:nvPr/>
        </p:nvSpPr>
        <p:spPr>
          <a:xfrm>
            <a:off x="1656120" y="570964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17ADDFB-1879-4D95-BB9E-421BDD6575AD}"/>
              </a:ext>
            </a:extLst>
          </p:cNvPr>
          <p:cNvSpPr/>
          <p:nvPr/>
        </p:nvSpPr>
        <p:spPr>
          <a:xfrm>
            <a:off x="7931306" y="5405374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100D4DB-42A6-4957-9D3E-FC69083BC1DF}"/>
              </a:ext>
            </a:extLst>
          </p:cNvPr>
          <p:cNvSpPr/>
          <p:nvPr/>
        </p:nvSpPr>
        <p:spPr>
          <a:xfrm>
            <a:off x="1199424" y="2074167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AF10966-82F2-435E-893C-DB70474C38CA}"/>
              </a:ext>
            </a:extLst>
          </p:cNvPr>
          <p:cNvSpPr/>
          <p:nvPr/>
        </p:nvSpPr>
        <p:spPr>
          <a:xfrm>
            <a:off x="397768" y="711962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C6DB8B04-FB5A-4107-BAA1-9BDFA021B1D4}"/>
              </a:ext>
            </a:extLst>
          </p:cNvPr>
          <p:cNvSpPr/>
          <p:nvPr/>
        </p:nvSpPr>
        <p:spPr>
          <a:xfrm>
            <a:off x="7931305" y="3354719"/>
            <a:ext cx="740663" cy="740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AB578347-FC54-43BB-BC45-940728A08244}"/>
              </a:ext>
            </a:extLst>
          </p:cNvPr>
          <p:cNvSpPr/>
          <p:nvPr/>
        </p:nvSpPr>
        <p:spPr>
          <a:xfrm>
            <a:off x="1408176" y="1596165"/>
            <a:ext cx="6327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/>
              <a:t>Новые форматы</a:t>
            </a:r>
          </a:p>
          <a:p>
            <a:r>
              <a:rPr lang="ru-RU" sz="6000" b="1" dirty="0"/>
              <a:t>для новых задач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91A969A-27BF-4B8E-AD5A-B581557B7553}"/>
              </a:ext>
            </a:extLst>
          </p:cNvPr>
          <p:cNvGrpSpPr/>
          <p:nvPr/>
        </p:nvGrpSpPr>
        <p:grpSpPr>
          <a:xfrm>
            <a:off x="1408176" y="4244319"/>
            <a:ext cx="6248403" cy="1931427"/>
            <a:chOff x="1408176" y="4244319"/>
            <a:chExt cx="6248403" cy="193142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5009786C-853E-4C15-89A6-08F9334C5B3E}"/>
                </a:ext>
              </a:extLst>
            </p:cNvPr>
            <p:cNvSpPr/>
            <p:nvPr/>
          </p:nvSpPr>
          <p:spPr>
            <a:xfrm>
              <a:off x="1408176" y="4244319"/>
              <a:ext cx="28489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 err="1"/>
                <a:t>Хакатон</a:t>
              </a:r>
              <a:endParaRPr lang="ru-RU" sz="2800" dirty="0"/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171EA2FE-5A21-410D-90BA-A085BCD6C504}"/>
                </a:ext>
              </a:extLst>
            </p:cNvPr>
            <p:cNvSpPr/>
            <p:nvPr/>
          </p:nvSpPr>
          <p:spPr>
            <a:xfrm>
              <a:off x="1408177" y="4991079"/>
              <a:ext cx="28489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 err="1"/>
                <a:t>Некоференция</a:t>
              </a:r>
              <a:endParaRPr lang="ru-RU" sz="2800" dirty="0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6AEF6019-0A3D-4780-A794-C5B89A531E7F}"/>
                </a:ext>
              </a:extLst>
            </p:cNvPr>
            <p:cNvSpPr/>
            <p:nvPr/>
          </p:nvSpPr>
          <p:spPr>
            <a:xfrm>
              <a:off x="5026153" y="4244319"/>
              <a:ext cx="26304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Мастерская</a:t>
              </a:r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8F429E9-C2E3-4F44-A73B-54280A735A42}"/>
                </a:ext>
              </a:extLst>
            </p:cNvPr>
            <p:cNvSpPr/>
            <p:nvPr/>
          </p:nvSpPr>
          <p:spPr>
            <a:xfrm>
              <a:off x="5026153" y="4991079"/>
              <a:ext cx="26304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Лаборатория</a:t>
              </a:r>
            </a:p>
          </p:txBody>
        </p:sp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312F878D-DB32-48F9-B52F-8B1B59782816}"/>
                </a:ext>
              </a:extLst>
            </p:cNvPr>
            <p:cNvSpPr/>
            <p:nvPr/>
          </p:nvSpPr>
          <p:spPr>
            <a:xfrm>
              <a:off x="1408176" y="5652526"/>
              <a:ext cx="28489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Митап</a:t>
              </a:r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79F5E48E-94A4-4478-8CBF-80EFDF7BDA2C}"/>
                </a:ext>
              </a:extLst>
            </p:cNvPr>
            <p:cNvSpPr/>
            <p:nvPr/>
          </p:nvSpPr>
          <p:spPr>
            <a:xfrm>
              <a:off x="5026153" y="5652526"/>
              <a:ext cx="26304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 err="1"/>
                <a:t>Кэмп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25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AB578347-FC54-43BB-BC45-940728A08244}"/>
              </a:ext>
            </a:extLst>
          </p:cNvPr>
          <p:cNvSpPr/>
          <p:nvPr/>
        </p:nvSpPr>
        <p:spPr>
          <a:xfrm>
            <a:off x="1408176" y="1532157"/>
            <a:ext cx="6327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Разработка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2CCADC2-56F0-40BE-92EF-9A881D806F05}"/>
              </a:ext>
            </a:extLst>
          </p:cNvPr>
          <p:cNvSpPr/>
          <p:nvPr/>
        </p:nvSpPr>
        <p:spPr>
          <a:xfrm>
            <a:off x="1408176" y="2921168"/>
            <a:ext cx="6327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Сотрудничество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EADC87A-2E42-477B-95ED-1D310BAE6C73}"/>
              </a:ext>
            </a:extLst>
          </p:cNvPr>
          <p:cNvSpPr/>
          <p:nvPr/>
        </p:nvSpPr>
        <p:spPr>
          <a:xfrm>
            <a:off x="1408176" y="4310180"/>
            <a:ext cx="6327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Обмен опытом</a:t>
            </a:r>
          </a:p>
        </p:txBody>
      </p:sp>
    </p:spTree>
    <p:extLst>
      <p:ext uri="{BB962C8B-B14F-4D97-AF65-F5344CB8AC3E}">
        <p14:creationId xmlns:p14="http://schemas.microsoft.com/office/powerpoint/2010/main" val="1579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18F8B9-6A7B-4789-8922-F3349AA2CF61}"/>
              </a:ext>
            </a:extLst>
          </p:cNvPr>
          <p:cNvSpPr/>
          <p:nvPr/>
        </p:nvSpPr>
        <p:spPr>
          <a:xfrm>
            <a:off x="0" y="5500653"/>
            <a:ext cx="9136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Менторы</a:t>
            </a:r>
          </a:p>
        </p:txBody>
      </p:sp>
      <p:pic>
        <p:nvPicPr>
          <p:cNvPr id="4" name="Рисунок 3" descr="Изображение выглядит как человек, стоит&#10;&#10;Описание создано автоматически">
            <a:extLst>
              <a:ext uri="{FF2B5EF4-FFF2-40B4-BE49-F238E27FC236}">
                <a16:creationId xmlns:a16="http://schemas.microsoft.com/office/drawing/2014/main" id="{5061F03E-B84E-47EB-8378-7FCB279EF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b="17246"/>
          <a:stretch/>
        </p:blipFill>
        <p:spPr>
          <a:xfrm>
            <a:off x="1601052" y="2898648"/>
            <a:ext cx="5675018" cy="2350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0AF7A1-2403-46B6-B5EC-7FFA2E13D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9770" y="667511"/>
            <a:ext cx="2726300" cy="2048257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ерево, внешний, человек, одежда&#10;&#10;Описание создано автоматически">
            <a:extLst>
              <a:ext uri="{FF2B5EF4-FFF2-40B4-BE49-F238E27FC236}">
                <a16:creationId xmlns:a16="http://schemas.microsoft.com/office/drawing/2014/main" id="{2BB55E8A-E103-43DD-A786-A37AA8101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1052" y="667512"/>
            <a:ext cx="2726299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2CCADC2-56F0-40BE-92EF-9A881D806F05}"/>
              </a:ext>
            </a:extLst>
          </p:cNvPr>
          <p:cNvSpPr/>
          <p:nvPr/>
        </p:nvSpPr>
        <p:spPr>
          <a:xfrm>
            <a:off x="1408176" y="2921168"/>
            <a:ext cx="63276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Проживание</a:t>
            </a:r>
            <a:r>
              <a:rPr lang="ru-RU" sz="6000" b="1" dirty="0"/>
              <a:t>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4F15BC8-B1CA-445A-B2BA-3BFC91F3094E}"/>
              </a:ext>
            </a:extLst>
          </p:cNvPr>
          <p:cNvSpPr/>
          <p:nvPr/>
        </p:nvSpPr>
        <p:spPr>
          <a:xfrm>
            <a:off x="1268941" y="4729469"/>
            <a:ext cx="2848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проблемы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61DE34C-6913-4451-9098-317AC6B27FA0}"/>
              </a:ext>
            </a:extLst>
          </p:cNvPr>
          <p:cNvSpPr/>
          <p:nvPr/>
        </p:nvSpPr>
        <p:spPr>
          <a:xfrm>
            <a:off x="265177" y="2044848"/>
            <a:ext cx="2848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проекта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0CD4187-A6C4-4B6B-B491-F517B593806E}"/>
              </a:ext>
            </a:extLst>
          </p:cNvPr>
          <p:cNvSpPr/>
          <p:nvPr/>
        </p:nvSpPr>
        <p:spPr>
          <a:xfrm>
            <a:off x="5026153" y="4271458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ситуации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EC91D42-B0F2-408F-80C0-800B9F6CCF7C}"/>
              </a:ext>
            </a:extLst>
          </p:cNvPr>
          <p:cNvSpPr/>
          <p:nvPr/>
        </p:nvSpPr>
        <p:spPr>
          <a:xfrm>
            <a:off x="5984197" y="1440718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идеи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9AE278C-E432-4E1C-B7AC-2DFC5C6C7E6B}"/>
              </a:ext>
            </a:extLst>
          </p:cNvPr>
          <p:cNvSpPr/>
          <p:nvPr/>
        </p:nvSpPr>
        <p:spPr>
          <a:xfrm>
            <a:off x="2945341" y="1171476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решения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F434C65-F540-4C0B-BBF4-6B879246A898}"/>
              </a:ext>
            </a:extLst>
          </p:cNvPr>
          <p:cNvSpPr/>
          <p:nvPr/>
        </p:nvSpPr>
        <p:spPr>
          <a:xfrm>
            <a:off x="6513574" y="5623610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реализации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299E8B6-9124-4259-9F1B-3AAC2402E037}"/>
              </a:ext>
            </a:extLst>
          </p:cNvPr>
          <p:cNvSpPr/>
          <p:nvPr/>
        </p:nvSpPr>
        <p:spPr>
          <a:xfrm>
            <a:off x="92963" y="5958890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выбора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B919E5B-EAA2-44BE-8F90-34A499B65D3F}"/>
              </a:ext>
            </a:extLst>
          </p:cNvPr>
          <p:cNvSpPr/>
          <p:nvPr/>
        </p:nvSpPr>
        <p:spPr>
          <a:xfrm>
            <a:off x="62968" y="415414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понимания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1DB95A4-D8F4-4978-AFD9-2D8EB7CFF7A3}"/>
              </a:ext>
            </a:extLst>
          </p:cNvPr>
          <p:cNvSpPr/>
          <p:nvPr/>
        </p:nvSpPr>
        <p:spPr>
          <a:xfrm>
            <a:off x="5026153" y="381885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отношения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BFBFEA97-3AF5-4994-8DF2-D3CCAED4A462}"/>
              </a:ext>
            </a:extLst>
          </p:cNvPr>
          <p:cNvSpPr/>
          <p:nvPr/>
        </p:nvSpPr>
        <p:spPr>
          <a:xfrm>
            <a:off x="3457955" y="5623610"/>
            <a:ext cx="263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сомнений</a:t>
            </a:r>
          </a:p>
        </p:txBody>
      </p:sp>
    </p:spTree>
    <p:extLst>
      <p:ext uri="{BB962C8B-B14F-4D97-AF65-F5344CB8AC3E}">
        <p14:creationId xmlns:p14="http://schemas.microsoft.com/office/powerpoint/2010/main" val="166735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4">
            <a:extLst>
              <a:ext uri="{FF2B5EF4-FFF2-40B4-BE49-F238E27FC236}">
                <a16:creationId xmlns:a16="http://schemas.microsoft.com/office/drawing/2014/main" id="{4866F154-AF22-450F-BC00-78DCC236AD5B}"/>
              </a:ext>
            </a:extLst>
          </p:cNvPr>
          <p:cNvSpPr txBox="1"/>
          <p:nvPr/>
        </p:nvSpPr>
        <p:spPr>
          <a:xfrm>
            <a:off x="-1" y="4636294"/>
            <a:ext cx="9144000" cy="13987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latin typeface="PermianSansTypeface" panose="02000000000000000000" pitchFamily="50" charset="0"/>
                <a:ea typeface="+mj-ea"/>
                <a:cs typeface="+mj-cs"/>
              </a:rPr>
              <a:t>для тех,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latin typeface="PermianSansTypeface" panose="02000000000000000000" pitchFamily="50" charset="0"/>
                <a:ea typeface="+mj-ea"/>
                <a:cs typeface="+mj-cs"/>
              </a:rPr>
              <a:t>кому не всё равно</a:t>
            </a:r>
            <a:endParaRPr lang="en-US" sz="3200" dirty="0">
              <a:latin typeface="PermianSansTypeface" panose="02000000000000000000" pitchFamily="50" charset="0"/>
              <a:ea typeface="+mj-ea"/>
              <a:cs typeface="+mj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F32024-BB30-4C6F-B919-6EE36663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768094" y="374905"/>
            <a:ext cx="76078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0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PermianSansTypeface"/>
        <a:ea typeface=""/>
        <a:cs typeface=""/>
      </a:majorFont>
      <a:minorFont>
        <a:latin typeface="PermianSansTypeface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187</Words>
  <Application>Microsoft Office PowerPoint</Application>
  <PresentationFormat>Экран (4:3)</PresentationFormat>
  <Paragraphs>81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PermianSansTypeface</vt:lpstr>
      <vt:lpstr>Tahoma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Печищев</dc:creator>
  <cp:lastModifiedBy>Иван Печищев</cp:lastModifiedBy>
  <cp:revision>4</cp:revision>
  <dcterms:created xsi:type="dcterms:W3CDTF">2018-12-07T02:11:39Z</dcterms:created>
  <dcterms:modified xsi:type="dcterms:W3CDTF">2018-12-07T02:19:25Z</dcterms:modified>
</cp:coreProperties>
</file>