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739" r:id="rId3"/>
    <p:sldMasterId id="2147483748" r:id="rId4"/>
  </p:sldMasterIdLst>
  <p:notesMasterIdLst>
    <p:notesMasterId r:id="rId30"/>
  </p:notesMasterIdLst>
  <p:sldIdLst>
    <p:sldId id="594" r:id="rId5"/>
    <p:sldId id="660" r:id="rId6"/>
    <p:sldId id="644" r:id="rId7"/>
    <p:sldId id="662" r:id="rId8"/>
    <p:sldId id="699" r:id="rId9"/>
    <p:sldId id="661" r:id="rId10"/>
    <p:sldId id="292" r:id="rId11"/>
    <p:sldId id="271" r:id="rId12"/>
    <p:sldId id="698" r:id="rId13"/>
    <p:sldId id="692" r:id="rId14"/>
    <p:sldId id="693" r:id="rId15"/>
    <p:sldId id="691" r:id="rId16"/>
    <p:sldId id="695" r:id="rId17"/>
    <p:sldId id="673" r:id="rId18"/>
    <p:sldId id="687" r:id="rId19"/>
    <p:sldId id="689" r:id="rId20"/>
    <p:sldId id="690" r:id="rId21"/>
    <p:sldId id="462" r:id="rId22"/>
    <p:sldId id="464" r:id="rId23"/>
    <p:sldId id="466" r:id="rId24"/>
    <p:sldId id="469" r:id="rId25"/>
    <p:sldId id="470" r:id="rId26"/>
    <p:sldId id="688" r:id="rId27"/>
    <p:sldId id="650" r:id="rId28"/>
    <p:sldId id="64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95C3E9-C399-8249-A3C1-D6A8659751B6}">
          <p14:sldIdLst>
            <p14:sldId id="594"/>
            <p14:sldId id="660"/>
            <p14:sldId id="644"/>
            <p14:sldId id="662"/>
            <p14:sldId id="699"/>
            <p14:sldId id="661"/>
            <p14:sldId id="292"/>
            <p14:sldId id="271"/>
            <p14:sldId id="698"/>
            <p14:sldId id="692"/>
            <p14:sldId id="693"/>
            <p14:sldId id="691"/>
            <p14:sldId id="695"/>
            <p14:sldId id="673"/>
            <p14:sldId id="687"/>
            <p14:sldId id="689"/>
            <p14:sldId id="690"/>
            <p14:sldId id="462"/>
            <p14:sldId id="464"/>
            <p14:sldId id="466"/>
            <p14:sldId id="469"/>
            <p14:sldId id="470"/>
            <p14:sldId id="688"/>
            <p14:sldId id="650"/>
            <p14:sldId id="64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7492"/>
    <a:srgbClr val="00A3DB"/>
    <a:srgbClr val="0E1520"/>
    <a:srgbClr val="10151F"/>
    <a:srgbClr val="3D4B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86"/>
    <p:restoredTop sz="70697"/>
  </p:normalViewPr>
  <p:slideViewPr>
    <p:cSldViewPr snapToGrid="0" snapToObjects="1">
      <p:cViewPr varScale="1">
        <p:scale>
          <a:sx n="48" d="100"/>
          <a:sy n="48" d="100"/>
        </p:scale>
        <p:origin x="85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1" d="100"/>
          <a:sy n="91" d="100"/>
        </p:scale>
        <p:origin x="254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2C2C7-6FC0-8C41-9D32-870840021F02}" type="datetimeFigureOut">
              <a:rPr lang="en-US" smtClean="0"/>
              <a:t>12/6/18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CD09E-0E7A-F244-8247-BE512AB207FA}" type="slidenum">
              <a:rPr lang="en-US" smtClean="0"/>
              <a:t>‹#›</a:t>
            </a:fld>
            <a:endParaRPr lang="en-US"/>
          </a:p>
        </p:txBody>
      </p:sp>
    </p:spTree>
    <p:extLst>
      <p:ext uri="{BB962C8B-B14F-4D97-AF65-F5344CB8AC3E}">
        <p14:creationId xmlns:p14="http://schemas.microsoft.com/office/powerpoint/2010/main" val="400742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Fatma Ahmed and I am currently the Africa Director of Albany Associates, an international company which uses communication to solve complex problems in challenging environments. </a:t>
            </a:r>
          </a:p>
        </p:txBody>
      </p:sp>
      <p:sp>
        <p:nvSpPr>
          <p:cNvPr id="4" name="Slide Number Placeholder 3"/>
          <p:cNvSpPr>
            <a:spLocks noGrp="1"/>
          </p:cNvSpPr>
          <p:nvPr>
            <p:ph type="sldNum" sz="quarter" idx="5"/>
          </p:nvPr>
        </p:nvSpPr>
        <p:spPr/>
        <p:txBody>
          <a:bodyPr/>
          <a:lstStyle/>
          <a:p>
            <a:fld id="{1AFCD09E-0E7A-F244-8247-BE512AB207FA}" type="slidenum">
              <a:rPr lang="en-US" smtClean="0"/>
              <a:t>1</a:t>
            </a:fld>
            <a:endParaRPr lang="en-US"/>
          </a:p>
        </p:txBody>
      </p:sp>
    </p:spTree>
    <p:extLst>
      <p:ext uri="{BB962C8B-B14F-4D97-AF65-F5344CB8AC3E}">
        <p14:creationId xmlns:p14="http://schemas.microsoft.com/office/powerpoint/2010/main" val="4242942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 feedback and evaluation </a:t>
            </a:r>
          </a:p>
        </p:txBody>
      </p:sp>
      <p:sp>
        <p:nvSpPr>
          <p:cNvPr id="4" name="Slide Number Placeholder 3"/>
          <p:cNvSpPr>
            <a:spLocks noGrp="1"/>
          </p:cNvSpPr>
          <p:nvPr>
            <p:ph type="sldNum" sz="quarter" idx="5"/>
          </p:nvPr>
        </p:nvSpPr>
        <p:spPr/>
        <p:txBody>
          <a:bodyPr/>
          <a:lstStyle/>
          <a:p>
            <a:fld id="{1AFCD09E-0E7A-F244-8247-BE512AB207FA}" type="slidenum">
              <a:rPr lang="en-US" smtClean="0"/>
              <a:t>12</a:t>
            </a:fld>
            <a:endParaRPr lang="en-US"/>
          </a:p>
        </p:txBody>
      </p:sp>
    </p:spTree>
    <p:extLst>
      <p:ext uri="{BB962C8B-B14F-4D97-AF65-F5344CB8AC3E}">
        <p14:creationId xmlns:p14="http://schemas.microsoft.com/office/powerpoint/2010/main" val="401071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Technology in PVE</a:t>
            </a:r>
          </a:p>
        </p:txBody>
      </p:sp>
      <p:sp>
        <p:nvSpPr>
          <p:cNvPr id="4" name="Slide Number Placeholder 3"/>
          <p:cNvSpPr>
            <a:spLocks noGrp="1"/>
          </p:cNvSpPr>
          <p:nvPr>
            <p:ph type="sldNum" sz="quarter" idx="5"/>
          </p:nvPr>
        </p:nvSpPr>
        <p:spPr/>
        <p:txBody>
          <a:bodyPr/>
          <a:lstStyle/>
          <a:p>
            <a:fld id="{1AFCD09E-0E7A-F244-8247-BE512AB207FA}" type="slidenum">
              <a:rPr lang="en-US" smtClean="0"/>
              <a:t>13</a:t>
            </a:fld>
            <a:endParaRPr lang="en-US"/>
          </a:p>
        </p:txBody>
      </p:sp>
    </p:spTree>
    <p:extLst>
      <p:ext uri="{BB962C8B-B14F-4D97-AF65-F5344CB8AC3E}">
        <p14:creationId xmlns:p14="http://schemas.microsoft.com/office/powerpoint/2010/main" val="34007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B850B-D0DE-0E41-8CB7-A999287CE8CB}" type="slidenum">
              <a:rPr lang="en-GB" sz="1200">
                <a:solidFill>
                  <a:srgbClr val="000000"/>
                </a:solidFill>
              </a:rPr>
              <a:pPr eaLnBrk="1" hangingPunct="1"/>
              <a:t>16</a:t>
            </a:fld>
            <a:endParaRPr lang="en-GB" sz="1200">
              <a:solidFill>
                <a:srgbClr val="000000"/>
              </a:solidFill>
            </a:endParaRPr>
          </a:p>
        </p:txBody>
      </p:sp>
    </p:spTree>
    <p:extLst>
      <p:ext uri="{BB962C8B-B14F-4D97-AF65-F5344CB8AC3E}">
        <p14:creationId xmlns:p14="http://schemas.microsoft.com/office/powerpoint/2010/main" val="3115823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B850B-D0DE-0E41-8CB7-A999287CE8CB}" type="slidenum">
              <a:rPr lang="en-GB" sz="1200">
                <a:solidFill>
                  <a:srgbClr val="000000"/>
                </a:solidFill>
              </a:rPr>
              <a:pPr eaLnBrk="1" hangingPunct="1"/>
              <a:t>17</a:t>
            </a:fld>
            <a:endParaRPr lang="en-GB" sz="1200">
              <a:solidFill>
                <a:srgbClr val="000000"/>
              </a:solidFill>
            </a:endParaRPr>
          </a:p>
        </p:txBody>
      </p:sp>
    </p:spTree>
    <p:extLst>
      <p:ext uri="{BB962C8B-B14F-4D97-AF65-F5344CB8AC3E}">
        <p14:creationId xmlns:p14="http://schemas.microsoft.com/office/powerpoint/2010/main" val="1650973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B850B-D0DE-0E41-8CB7-A999287CE8CB}" type="slidenum">
              <a:rPr lang="en-GB" sz="1200">
                <a:solidFill>
                  <a:srgbClr val="000000"/>
                </a:solidFill>
              </a:rPr>
              <a:pPr eaLnBrk="1" hangingPunct="1"/>
              <a:t>18</a:t>
            </a:fld>
            <a:endParaRPr lang="en-GB" sz="1200">
              <a:solidFill>
                <a:srgbClr val="000000"/>
              </a:solidFill>
            </a:endParaRPr>
          </a:p>
        </p:txBody>
      </p:sp>
    </p:spTree>
    <p:extLst>
      <p:ext uri="{BB962C8B-B14F-4D97-AF65-F5344CB8AC3E}">
        <p14:creationId xmlns:p14="http://schemas.microsoft.com/office/powerpoint/2010/main" val="67598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B850B-D0DE-0E41-8CB7-A999287CE8CB}" type="slidenum">
              <a:rPr lang="en-GB" sz="1200">
                <a:solidFill>
                  <a:srgbClr val="000000"/>
                </a:solidFill>
              </a:rPr>
              <a:pPr eaLnBrk="1" hangingPunct="1"/>
              <a:t>19</a:t>
            </a:fld>
            <a:endParaRPr lang="en-GB" sz="1200">
              <a:solidFill>
                <a:srgbClr val="000000"/>
              </a:solidFill>
            </a:endParaRPr>
          </a:p>
        </p:txBody>
      </p:sp>
    </p:spTree>
    <p:extLst>
      <p:ext uri="{BB962C8B-B14F-4D97-AF65-F5344CB8AC3E}">
        <p14:creationId xmlns:p14="http://schemas.microsoft.com/office/powerpoint/2010/main" val="200769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B850B-D0DE-0E41-8CB7-A999287CE8CB}" type="slidenum">
              <a:rPr lang="en-GB" sz="1200">
                <a:solidFill>
                  <a:srgbClr val="000000"/>
                </a:solidFill>
              </a:rPr>
              <a:pPr eaLnBrk="1" hangingPunct="1"/>
              <a:t>20</a:t>
            </a:fld>
            <a:endParaRPr lang="en-GB" sz="1200">
              <a:solidFill>
                <a:srgbClr val="000000"/>
              </a:solidFill>
            </a:endParaRPr>
          </a:p>
        </p:txBody>
      </p:sp>
    </p:spTree>
    <p:extLst>
      <p:ext uri="{BB962C8B-B14F-4D97-AF65-F5344CB8AC3E}">
        <p14:creationId xmlns:p14="http://schemas.microsoft.com/office/powerpoint/2010/main" val="315691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B850B-D0DE-0E41-8CB7-A999287CE8CB}" type="slidenum">
              <a:rPr lang="en-GB" sz="1200">
                <a:solidFill>
                  <a:srgbClr val="000000"/>
                </a:solidFill>
              </a:rPr>
              <a:pPr eaLnBrk="1" hangingPunct="1"/>
              <a:t>21</a:t>
            </a:fld>
            <a:endParaRPr lang="en-GB" sz="1200">
              <a:solidFill>
                <a:srgbClr val="000000"/>
              </a:solidFill>
            </a:endParaRPr>
          </a:p>
        </p:txBody>
      </p:sp>
    </p:spTree>
    <p:extLst>
      <p:ext uri="{BB962C8B-B14F-4D97-AF65-F5344CB8AC3E}">
        <p14:creationId xmlns:p14="http://schemas.microsoft.com/office/powerpoint/2010/main" val="1194477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B850B-D0DE-0E41-8CB7-A999287CE8CB}" type="slidenum">
              <a:rPr lang="en-GB" sz="1200">
                <a:solidFill>
                  <a:srgbClr val="000000"/>
                </a:solidFill>
              </a:rPr>
              <a:pPr eaLnBrk="1" hangingPunct="1"/>
              <a:t>22</a:t>
            </a:fld>
            <a:endParaRPr lang="en-GB" sz="1200">
              <a:solidFill>
                <a:srgbClr val="000000"/>
              </a:solidFill>
            </a:endParaRPr>
          </a:p>
        </p:txBody>
      </p:sp>
    </p:spTree>
    <p:extLst>
      <p:ext uri="{BB962C8B-B14F-4D97-AF65-F5344CB8AC3E}">
        <p14:creationId xmlns:p14="http://schemas.microsoft.com/office/powerpoint/2010/main" val="206911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presentation is focused on drawing on Albany’s experience in tackling violent extremism using technology, innovation and communication. For the next 10 minutes I will focus on concrete examples and projects that I have designed and implemented in Africa using Communication, Innovation and Technology to Prevent Violent Extremism and build resilience from the grassroot level. </a:t>
            </a:r>
          </a:p>
        </p:txBody>
      </p:sp>
      <p:sp>
        <p:nvSpPr>
          <p:cNvPr id="4" name="Slide Number Placeholder 3"/>
          <p:cNvSpPr>
            <a:spLocks noGrp="1"/>
          </p:cNvSpPr>
          <p:nvPr>
            <p:ph type="sldNum" sz="quarter" idx="5"/>
          </p:nvPr>
        </p:nvSpPr>
        <p:spPr/>
        <p:txBody>
          <a:bodyPr/>
          <a:lstStyle/>
          <a:p>
            <a:fld id="{1AFCD09E-0E7A-F244-8247-BE512AB207FA}" type="slidenum">
              <a:rPr lang="en-US" smtClean="0"/>
              <a:t>2</a:t>
            </a:fld>
            <a:endParaRPr lang="en-US"/>
          </a:p>
        </p:txBody>
      </p:sp>
    </p:spTree>
    <p:extLst>
      <p:ext uri="{BB962C8B-B14F-4D97-AF65-F5344CB8AC3E}">
        <p14:creationId xmlns:p14="http://schemas.microsoft.com/office/powerpoint/2010/main" val="83237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Violent extremism</a:t>
            </a:r>
          </a:p>
        </p:txBody>
      </p:sp>
      <p:sp>
        <p:nvSpPr>
          <p:cNvPr id="4" name="Slide Number Placeholder 3"/>
          <p:cNvSpPr>
            <a:spLocks noGrp="1"/>
          </p:cNvSpPr>
          <p:nvPr>
            <p:ph type="sldNum" sz="quarter" idx="5"/>
          </p:nvPr>
        </p:nvSpPr>
        <p:spPr/>
        <p:txBody>
          <a:bodyPr/>
          <a:lstStyle/>
          <a:p>
            <a:fld id="{1AFCD09E-0E7A-F244-8247-BE512AB207FA}" type="slidenum">
              <a:rPr lang="en-US" smtClean="0"/>
              <a:t>3</a:t>
            </a:fld>
            <a:endParaRPr lang="en-US"/>
          </a:p>
        </p:txBody>
      </p:sp>
    </p:spTree>
    <p:extLst>
      <p:ext uri="{BB962C8B-B14F-4D97-AF65-F5344CB8AC3E}">
        <p14:creationId xmlns:p14="http://schemas.microsoft.com/office/powerpoint/2010/main" val="146037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Our approach to supporting Prevention of Violent Extremism is through a comprehensive approach to promote local resilience.  Our six step approach focuses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Assess - Develop - Deliver - Innovate - Sustain - Evaluate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At the heart of this approach is communication as we understand the crucial role it plays to the recruitment and radicalisation of vulnerable communities and youth at the grassroot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This approach allows us to equip, empower and encourage content and narratives which challenge violent extremism.</a:t>
            </a:r>
          </a:p>
          <a:p>
            <a:endParaRPr lang="en-US" dirty="0"/>
          </a:p>
        </p:txBody>
      </p:sp>
      <p:sp>
        <p:nvSpPr>
          <p:cNvPr id="4" name="Slide Number Placeholder 3"/>
          <p:cNvSpPr>
            <a:spLocks noGrp="1"/>
          </p:cNvSpPr>
          <p:nvPr>
            <p:ph type="sldNum" sz="quarter" idx="5"/>
          </p:nvPr>
        </p:nvSpPr>
        <p:spPr/>
        <p:txBody>
          <a:bodyPr/>
          <a:lstStyle/>
          <a:p>
            <a:fld id="{1AFCD09E-0E7A-F244-8247-BE512AB207FA}" type="slidenum">
              <a:rPr lang="en-US" smtClean="0"/>
              <a:t>4</a:t>
            </a:fld>
            <a:endParaRPr lang="en-US"/>
          </a:p>
        </p:txBody>
      </p:sp>
    </p:spTree>
    <p:extLst>
      <p:ext uri="{BB962C8B-B14F-4D97-AF65-F5344CB8AC3E}">
        <p14:creationId xmlns:p14="http://schemas.microsoft.com/office/powerpoint/2010/main" val="355875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communication in PVE.</a:t>
            </a:r>
          </a:p>
        </p:txBody>
      </p:sp>
      <p:sp>
        <p:nvSpPr>
          <p:cNvPr id="4" name="Slide Number Placeholder 3"/>
          <p:cNvSpPr>
            <a:spLocks noGrp="1"/>
          </p:cNvSpPr>
          <p:nvPr>
            <p:ph type="sldNum" sz="quarter" idx="5"/>
          </p:nvPr>
        </p:nvSpPr>
        <p:spPr/>
        <p:txBody>
          <a:bodyPr/>
          <a:lstStyle/>
          <a:p>
            <a:fld id="{1AFCD09E-0E7A-F244-8247-BE512AB207FA}" type="slidenum">
              <a:rPr lang="en-US" smtClean="0"/>
              <a:t>5</a:t>
            </a:fld>
            <a:endParaRPr lang="en-US"/>
          </a:p>
        </p:txBody>
      </p:sp>
    </p:spTree>
    <p:extLst>
      <p:ext uri="{BB962C8B-B14F-4D97-AF65-F5344CB8AC3E}">
        <p14:creationId xmlns:p14="http://schemas.microsoft.com/office/powerpoint/2010/main" val="375438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by first trying to understand the narrative of the extremist are deploying and their tactic. Using Somalia as an example, one of our projects classified six predominate narrative categories used for recruitment. </a:t>
            </a:r>
          </a:p>
        </p:txBody>
      </p:sp>
      <p:sp>
        <p:nvSpPr>
          <p:cNvPr id="4" name="Slide Number Placeholder 3"/>
          <p:cNvSpPr>
            <a:spLocks noGrp="1"/>
          </p:cNvSpPr>
          <p:nvPr>
            <p:ph type="sldNum" sz="quarter" idx="5"/>
          </p:nvPr>
        </p:nvSpPr>
        <p:spPr/>
        <p:txBody>
          <a:bodyPr/>
          <a:lstStyle/>
          <a:p>
            <a:fld id="{1AFCD09E-0E7A-F244-8247-BE512AB207FA}" type="slidenum">
              <a:rPr lang="en-US" smtClean="0"/>
              <a:t>6</a:t>
            </a:fld>
            <a:endParaRPr lang="en-US"/>
          </a:p>
        </p:txBody>
      </p:sp>
    </p:spTree>
    <p:extLst>
      <p:ext uri="{BB962C8B-B14F-4D97-AF65-F5344CB8AC3E}">
        <p14:creationId xmlns:p14="http://schemas.microsoft.com/office/powerpoint/2010/main" val="365248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innovation in PVE</a:t>
            </a:r>
          </a:p>
        </p:txBody>
      </p:sp>
      <p:sp>
        <p:nvSpPr>
          <p:cNvPr id="4" name="Slide Number Placeholder 3"/>
          <p:cNvSpPr>
            <a:spLocks noGrp="1"/>
          </p:cNvSpPr>
          <p:nvPr>
            <p:ph type="sldNum" sz="quarter" idx="5"/>
          </p:nvPr>
        </p:nvSpPr>
        <p:spPr/>
        <p:txBody>
          <a:bodyPr/>
          <a:lstStyle/>
          <a:p>
            <a:fld id="{1AFCD09E-0E7A-F244-8247-BE512AB207FA}" type="slidenum">
              <a:rPr lang="en-US" smtClean="0"/>
              <a:t>9</a:t>
            </a:fld>
            <a:endParaRPr lang="en-US"/>
          </a:p>
        </p:txBody>
      </p:sp>
    </p:spTree>
    <p:extLst>
      <p:ext uri="{BB962C8B-B14F-4D97-AF65-F5344CB8AC3E}">
        <p14:creationId xmlns:p14="http://schemas.microsoft.com/office/powerpoint/2010/main" val="1102621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Innovation lab</a:t>
            </a:r>
          </a:p>
        </p:txBody>
      </p:sp>
      <p:sp>
        <p:nvSpPr>
          <p:cNvPr id="4" name="Slide Number Placeholder 3"/>
          <p:cNvSpPr>
            <a:spLocks noGrp="1"/>
          </p:cNvSpPr>
          <p:nvPr>
            <p:ph type="sldNum" sz="quarter" idx="5"/>
          </p:nvPr>
        </p:nvSpPr>
        <p:spPr/>
        <p:txBody>
          <a:bodyPr/>
          <a:lstStyle/>
          <a:p>
            <a:fld id="{1AFCD09E-0E7A-F244-8247-BE512AB207FA}" type="slidenum">
              <a:rPr lang="en-US" smtClean="0"/>
              <a:t>10</a:t>
            </a:fld>
            <a:endParaRPr lang="en-US"/>
          </a:p>
        </p:txBody>
      </p:sp>
    </p:spTree>
    <p:extLst>
      <p:ext uri="{BB962C8B-B14F-4D97-AF65-F5344CB8AC3E}">
        <p14:creationId xmlns:p14="http://schemas.microsoft.com/office/powerpoint/2010/main" val="392246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Promote networking and shared knowledge </a:t>
            </a:r>
          </a:p>
        </p:txBody>
      </p:sp>
      <p:sp>
        <p:nvSpPr>
          <p:cNvPr id="4" name="Slide Number Placeholder 3"/>
          <p:cNvSpPr>
            <a:spLocks noGrp="1"/>
          </p:cNvSpPr>
          <p:nvPr>
            <p:ph type="sldNum" sz="quarter" idx="5"/>
          </p:nvPr>
        </p:nvSpPr>
        <p:spPr/>
        <p:txBody>
          <a:bodyPr/>
          <a:lstStyle/>
          <a:p>
            <a:fld id="{1AFCD09E-0E7A-F244-8247-BE512AB207FA}" type="slidenum">
              <a:rPr lang="en-US" smtClean="0"/>
              <a:t>11</a:t>
            </a:fld>
            <a:endParaRPr lang="en-US"/>
          </a:p>
        </p:txBody>
      </p:sp>
    </p:spTree>
    <p:extLst>
      <p:ext uri="{BB962C8B-B14F-4D97-AF65-F5344CB8AC3E}">
        <p14:creationId xmlns:p14="http://schemas.microsoft.com/office/powerpoint/2010/main" val="1760065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10151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DCA9FA-6F33-9B4E-AE38-48146B78814E}"/>
              </a:ext>
            </a:extLst>
          </p:cNvPr>
          <p:cNvPicPr>
            <a:picLocks noChangeAspect="1"/>
          </p:cNvPicPr>
          <p:nvPr userDrawn="1"/>
        </p:nvPicPr>
        <p:blipFill>
          <a:blip r:embed="rId2"/>
          <a:stretch>
            <a:fillRect/>
          </a:stretch>
        </p:blipFill>
        <p:spPr>
          <a:xfrm>
            <a:off x="718127" y="1880062"/>
            <a:ext cx="3677228" cy="630382"/>
          </a:xfrm>
          <a:prstGeom prst="rect">
            <a:avLst/>
          </a:prstGeom>
        </p:spPr>
      </p:pic>
      <p:sp>
        <p:nvSpPr>
          <p:cNvPr id="10" name="TextBox 9">
            <a:extLst>
              <a:ext uri="{FF2B5EF4-FFF2-40B4-BE49-F238E27FC236}">
                <a16:creationId xmlns:a16="http://schemas.microsoft.com/office/drawing/2014/main" id="{0490398E-B55F-E045-8D11-0A54D5A653B0}"/>
              </a:ext>
            </a:extLst>
          </p:cNvPr>
          <p:cNvSpPr txBox="1"/>
          <p:nvPr userDrawn="1"/>
        </p:nvSpPr>
        <p:spPr>
          <a:xfrm>
            <a:off x="718127" y="3803907"/>
            <a:ext cx="8193506" cy="1077218"/>
          </a:xfrm>
          <a:prstGeom prst="rect">
            <a:avLst/>
          </a:prstGeom>
          <a:noFill/>
        </p:spPr>
        <p:txBody>
          <a:bodyPr wrap="square" rtlCol="0">
            <a:spAutoFit/>
          </a:bodyPr>
          <a:lstStyle/>
          <a:p>
            <a:r>
              <a:rPr lang="en-GB" sz="3200" dirty="0">
                <a:solidFill>
                  <a:schemeClr val="tx1"/>
                </a:solidFill>
                <a:latin typeface="Roboto Slab" charset="0"/>
                <a:ea typeface="Roboto Slab" charset="0"/>
                <a:cs typeface="Roboto Slab" charset="0"/>
              </a:rPr>
              <a:t>Using communications to solve complex problems in challenging environments</a:t>
            </a:r>
          </a:p>
        </p:txBody>
      </p:sp>
    </p:spTree>
    <p:extLst>
      <p:ext uri="{BB962C8B-B14F-4D97-AF65-F5344CB8AC3E}">
        <p14:creationId xmlns:p14="http://schemas.microsoft.com/office/powerpoint/2010/main" val="188336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46B4D99A-29CA-8B46-807D-CB62E1827896}"/>
              </a:ext>
            </a:extLst>
          </p:cNvPr>
          <p:cNvSpPr>
            <a:spLocks noGrp="1"/>
          </p:cNvSpPr>
          <p:nvPr>
            <p:ph type="chart" sz="quarter" idx="10" hasCustomPrompt="1"/>
          </p:nvPr>
        </p:nvSpPr>
        <p:spPr>
          <a:xfrm>
            <a:off x="1189488" y="1041069"/>
            <a:ext cx="8882168" cy="4867362"/>
          </a:xfrm>
          <a:prstGeom prst="rect">
            <a:avLst/>
          </a:prstGeom>
        </p:spPr>
        <p:txBody>
          <a:bodyPr/>
          <a:lstStyle>
            <a:lvl1pPr marL="0" indent="0">
              <a:buNone/>
              <a:defRPr/>
            </a:lvl1pPr>
          </a:lstStyle>
          <a:p>
            <a:r>
              <a:rPr lang="en-US" dirty="0"/>
              <a:t>Smart chart</a:t>
            </a:r>
          </a:p>
          <a:p>
            <a:r>
              <a:rPr lang="en-US" dirty="0"/>
              <a:t>  </a:t>
            </a:r>
          </a:p>
        </p:txBody>
      </p:sp>
      <p:sp>
        <p:nvSpPr>
          <p:cNvPr id="8" name="Parallelogram 7">
            <a:extLst>
              <a:ext uri="{FF2B5EF4-FFF2-40B4-BE49-F238E27FC236}">
                <a16:creationId xmlns:a16="http://schemas.microsoft.com/office/drawing/2014/main" id="{86895871-4083-1B47-BEC9-E3F5D1A844E0}"/>
              </a:ext>
            </a:extLst>
          </p:cNvPr>
          <p:cNvSpPr/>
          <p:nvPr userDrawn="1"/>
        </p:nvSpPr>
        <p:spPr>
          <a:xfrm>
            <a:off x="-4771231" y="0"/>
            <a:ext cx="7340636" cy="866894"/>
          </a:xfrm>
          <a:prstGeom prst="parallelogram">
            <a:avLst/>
          </a:prstGeom>
          <a:solidFill>
            <a:srgbClr val="00A3D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96EE684E-70EF-5049-8758-D835725A265E}"/>
              </a:ext>
            </a:extLst>
          </p:cNvPr>
          <p:cNvSpPr/>
          <p:nvPr userDrawn="1"/>
        </p:nvSpPr>
        <p:spPr>
          <a:xfrm>
            <a:off x="-6608797" y="0"/>
            <a:ext cx="8882168" cy="866894"/>
          </a:xfrm>
          <a:prstGeom prst="parallelogram">
            <a:avLst/>
          </a:prstGeom>
          <a:solidFill>
            <a:srgbClr val="10151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61DA759-5312-CD42-85AD-73100C337014}"/>
              </a:ext>
            </a:extLst>
          </p:cNvPr>
          <p:cNvPicPr>
            <a:picLocks noChangeAspect="1"/>
          </p:cNvPicPr>
          <p:nvPr userDrawn="1"/>
        </p:nvPicPr>
        <p:blipFill>
          <a:blip r:embed="rId2"/>
          <a:stretch>
            <a:fillRect/>
          </a:stretch>
        </p:blipFill>
        <p:spPr>
          <a:xfrm>
            <a:off x="1189488" y="174175"/>
            <a:ext cx="525682" cy="514083"/>
          </a:xfrm>
          <a:prstGeom prst="rect">
            <a:avLst/>
          </a:prstGeom>
        </p:spPr>
      </p:pic>
      <p:sp>
        <p:nvSpPr>
          <p:cNvPr id="11" name="Text Placeholder 15">
            <a:extLst>
              <a:ext uri="{FF2B5EF4-FFF2-40B4-BE49-F238E27FC236}">
                <a16:creationId xmlns:a16="http://schemas.microsoft.com/office/drawing/2014/main" id="{154C3018-400B-7243-A55E-44814644BDBB}"/>
              </a:ext>
            </a:extLst>
          </p:cNvPr>
          <p:cNvSpPr>
            <a:spLocks noGrp="1"/>
          </p:cNvSpPr>
          <p:nvPr>
            <p:ph type="body" sz="quarter" idx="12" hasCustomPrompt="1"/>
          </p:nvPr>
        </p:nvSpPr>
        <p:spPr>
          <a:xfrm>
            <a:off x="2911255" y="202064"/>
            <a:ext cx="5276141" cy="585787"/>
          </a:xfrm>
          <a:prstGeom prst="rect">
            <a:avLst/>
          </a:prstGeom>
        </p:spPr>
        <p:txBody>
          <a:bodyPr/>
          <a:lstStyle>
            <a:lvl1pPr>
              <a:defRPr b="1">
                <a:latin typeface="Roboto Slab" pitchFamily="2" charset="0"/>
                <a:ea typeface="Roboto Slab" pitchFamily="2" charset="0"/>
              </a:defRPr>
            </a:lvl1pPr>
          </a:lstStyle>
          <a:p>
            <a:pPr lvl="0"/>
            <a:r>
              <a:rPr lang="en-US" dirty="0"/>
              <a:t>Title 34pt</a:t>
            </a:r>
          </a:p>
        </p:txBody>
      </p:sp>
    </p:spTree>
    <p:extLst>
      <p:ext uri="{BB962C8B-B14F-4D97-AF65-F5344CB8AC3E}">
        <p14:creationId xmlns:p14="http://schemas.microsoft.com/office/powerpoint/2010/main" val="128991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3646A6D-CFC1-074A-925C-AA51B1086D66}"/>
              </a:ext>
            </a:extLst>
          </p:cNvPr>
          <p:cNvSpPr/>
          <p:nvPr userDrawn="1"/>
        </p:nvSpPr>
        <p:spPr>
          <a:xfrm>
            <a:off x="-4771231" y="0"/>
            <a:ext cx="7340636" cy="866894"/>
          </a:xfrm>
          <a:prstGeom prst="parallelogram">
            <a:avLst/>
          </a:prstGeom>
          <a:solidFill>
            <a:srgbClr val="00A3D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A72CE346-0885-6044-A7B3-214CCDE9D7DD}"/>
              </a:ext>
            </a:extLst>
          </p:cNvPr>
          <p:cNvSpPr/>
          <p:nvPr userDrawn="1"/>
        </p:nvSpPr>
        <p:spPr>
          <a:xfrm>
            <a:off x="-6608797" y="0"/>
            <a:ext cx="8882168" cy="866894"/>
          </a:xfrm>
          <a:prstGeom prst="parallelogram">
            <a:avLst/>
          </a:prstGeom>
          <a:solidFill>
            <a:srgbClr val="10151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C1F992F-6631-9740-B96E-D4A785C7DCD5}"/>
              </a:ext>
            </a:extLst>
          </p:cNvPr>
          <p:cNvPicPr>
            <a:picLocks noChangeAspect="1"/>
          </p:cNvPicPr>
          <p:nvPr userDrawn="1"/>
        </p:nvPicPr>
        <p:blipFill>
          <a:blip r:embed="rId2"/>
          <a:stretch>
            <a:fillRect/>
          </a:stretch>
        </p:blipFill>
        <p:spPr>
          <a:xfrm>
            <a:off x="1189488" y="174175"/>
            <a:ext cx="525682" cy="514083"/>
          </a:xfrm>
          <a:prstGeom prst="rect">
            <a:avLst/>
          </a:prstGeom>
        </p:spPr>
      </p:pic>
      <p:sp>
        <p:nvSpPr>
          <p:cNvPr id="6" name="Text Placeholder 15">
            <a:extLst>
              <a:ext uri="{FF2B5EF4-FFF2-40B4-BE49-F238E27FC236}">
                <a16:creationId xmlns:a16="http://schemas.microsoft.com/office/drawing/2014/main" id="{6BF062B4-2277-124E-AEAB-17B6FCA2E78B}"/>
              </a:ext>
            </a:extLst>
          </p:cNvPr>
          <p:cNvSpPr>
            <a:spLocks noGrp="1"/>
          </p:cNvSpPr>
          <p:nvPr>
            <p:ph type="body" sz="quarter" idx="12" hasCustomPrompt="1"/>
          </p:nvPr>
        </p:nvSpPr>
        <p:spPr>
          <a:xfrm>
            <a:off x="2911255" y="202064"/>
            <a:ext cx="5276141" cy="585787"/>
          </a:xfrm>
          <a:prstGeom prst="rect">
            <a:avLst/>
          </a:prstGeom>
        </p:spPr>
        <p:txBody>
          <a:bodyPr/>
          <a:lstStyle>
            <a:lvl1pPr>
              <a:defRPr b="1">
                <a:latin typeface="Roboto Slab" pitchFamily="2" charset="0"/>
                <a:ea typeface="Roboto Slab" pitchFamily="2" charset="0"/>
              </a:defRPr>
            </a:lvl1pPr>
          </a:lstStyle>
          <a:p>
            <a:pPr lvl="0"/>
            <a:r>
              <a:rPr lang="en-US" dirty="0"/>
              <a:t>Title 34pt</a:t>
            </a:r>
          </a:p>
        </p:txBody>
      </p:sp>
      <p:sp>
        <p:nvSpPr>
          <p:cNvPr id="9" name="Picture Placeholder 8">
            <a:extLst>
              <a:ext uri="{FF2B5EF4-FFF2-40B4-BE49-F238E27FC236}">
                <a16:creationId xmlns:a16="http://schemas.microsoft.com/office/drawing/2014/main" id="{0C5E28FD-9F57-E849-B771-CD4C8A6E1CA9}"/>
              </a:ext>
            </a:extLst>
          </p:cNvPr>
          <p:cNvSpPr>
            <a:spLocks noGrp="1"/>
          </p:cNvSpPr>
          <p:nvPr>
            <p:ph type="pic" sz="quarter" idx="13" hasCustomPrompt="1"/>
          </p:nvPr>
        </p:nvSpPr>
        <p:spPr>
          <a:xfrm>
            <a:off x="6999723" y="-14068"/>
            <a:ext cx="5192277" cy="6278535"/>
          </a:xfrm>
          <a:custGeom>
            <a:avLst/>
            <a:gdLst>
              <a:gd name="connsiteX0" fmla="*/ 0 w 5192277"/>
              <a:gd name="connsiteY0" fmla="*/ 0 h 6278535"/>
              <a:gd name="connsiteX1" fmla="*/ 5192277 w 5192277"/>
              <a:gd name="connsiteY1" fmla="*/ 0 h 6278535"/>
              <a:gd name="connsiteX2" fmla="*/ 5192277 w 5192277"/>
              <a:gd name="connsiteY2" fmla="*/ 6278535 h 6278535"/>
              <a:gd name="connsiteX3" fmla="*/ 0 w 5192277"/>
              <a:gd name="connsiteY3" fmla="*/ 6278535 h 6278535"/>
              <a:gd name="connsiteX4" fmla="*/ 0 w 5192277"/>
              <a:gd name="connsiteY4" fmla="*/ 0 h 6278535"/>
              <a:gd name="connsiteX0" fmla="*/ 1547446 w 5192277"/>
              <a:gd name="connsiteY0" fmla="*/ 28135 h 6278535"/>
              <a:gd name="connsiteX1" fmla="*/ 5192277 w 5192277"/>
              <a:gd name="connsiteY1" fmla="*/ 0 h 6278535"/>
              <a:gd name="connsiteX2" fmla="*/ 5192277 w 5192277"/>
              <a:gd name="connsiteY2" fmla="*/ 6278535 h 6278535"/>
              <a:gd name="connsiteX3" fmla="*/ 0 w 5192277"/>
              <a:gd name="connsiteY3" fmla="*/ 6278535 h 6278535"/>
              <a:gd name="connsiteX4" fmla="*/ 1547446 w 5192277"/>
              <a:gd name="connsiteY4" fmla="*/ 28135 h 627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2277" h="6278535">
                <a:moveTo>
                  <a:pt x="1547446" y="28135"/>
                </a:moveTo>
                <a:lnTo>
                  <a:pt x="5192277" y="0"/>
                </a:lnTo>
                <a:lnTo>
                  <a:pt x="5192277" y="6278535"/>
                </a:lnTo>
                <a:lnTo>
                  <a:pt x="0" y="6278535"/>
                </a:lnTo>
                <a:lnTo>
                  <a:pt x="1547446" y="28135"/>
                </a:lnTo>
                <a:close/>
              </a:path>
            </a:pathLst>
          </a:custGeom>
        </p:spPr>
        <p:txBody>
          <a:bodyPr/>
          <a:lstStyle>
            <a:lvl1pPr marL="0" indent="0">
              <a:buNone/>
              <a:defRPr/>
            </a:lvl1pPr>
          </a:lstStyle>
          <a:p>
            <a:r>
              <a:rPr lang="en-US" dirty="0"/>
              <a:t>Image</a:t>
            </a:r>
          </a:p>
        </p:txBody>
      </p:sp>
    </p:spTree>
    <p:extLst>
      <p:ext uri="{BB962C8B-B14F-4D97-AF65-F5344CB8AC3E}">
        <p14:creationId xmlns:p14="http://schemas.microsoft.com/office/powerpoint/2010/main" val="651962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9258482-0B04-9E42-8F57-BE2E663EAE1A}"/>
              </a:ext>
            </a:extLst>
          </p:cNvPr>
          <p:cNvPicPr>
            <a:picLocks noChangeAspect="1"/>
          </p:cNvPicPr>
          <p:nvPr userDrawn="1"/>
        </p:nvPicPr>
        <p:blipFill>
          <a:blip r:embed="rId2"/>
          <a:srcRect r="12479" b="22249"/>
          <a:stretch>
            <a:fillRect/>
          </a:stretch>
        </p:blipFill>
        <p:spPr>
          <a:xfrm>
            <a:off x="0" y="-239152"/>
            <a:ext cx="12192000" cy="6514293"/>
          </a:xfrm>
          <a:custGeom>
            <a:avLst/>
            <a:gdLst>
              <a:gd name="connsiteX0" fmla="*/ 0 w 12192000"/>
              <a:gd name="connsiteY0" fmla="*/ 0 h 7229474"/>
              <a:gd name="connsiteX1" fmla="*/ 12192000 w 12192000"/>
              <a:gd name="connsiteY1" fmla="*/ 0 h 7229474"/>
              <a:gd name="connsiteX2" fmla="*/ 12192000 w 12192000"/>
              <a:gd name="connsiteY2" fmla="*/ 7229474 h 7229474"/>
              <a:gd name="connsiteX3" fmla="*/ 0 w 12192000"/>
              <a:gd name="connsiteY3" fmla="*/ 7229474 h 7229474"/>
            </a:gdLst>
            <a:ahLst/>
            <a:cxnLst>
              <a:cxn ang="0">
                <a:pos x="connsiteX0" y="connsiteY0"/>
              </a:cxn>
              <a:cxn ang="0">
                <a:pos x="connsiteX1" y="connsiteY1"/>
              </a:cxn>
              <a:cxn ang="0">
                <a:pos x="connsiteX2" y="connsiteY2"/>
              </a:cxn>
              <a:cxn ang="0">
                <a:pos x="connsiteX3" y="connsiteY3"/>
              </a:cxn>
            </a:cxnLst>
            <a:rect l="l" t="t" r="r" b="b"/>
            <a:pathLst>
              <a:path w="12192000" h="7229474">
                <a:moveTo>
                  <a:pt x="0" y="0"/>
                </a:moveTo>
                <a:lnTo>
                  <a:pt x="12192000" y="0"/>
                </a:lnTo>
                <a:lnTo>
                  <a:pt x="12192000" y="7229474"/>
                </a:lnTo>
                <a:lnTo>
                  <a:pt x="0" y="7229474"/>
                </a:lnTo>
                <a:close/>
              </a:path>
            </a:pathLst>
          </a:custGeom>
        </p:spPr>
      </p:pic>
      <p:sp>
        <p:nvSpPr>
          <p:cNvPr id="21" name="Rectangle 20">
            <a:extLst>
              <a:ext uri="{FF2B5EF4-FFF2-40B4-BE49-F238E27FC236}">
                <a16:creationId xmlns:a16="http://schemas.microsoft.com/office/drawing/2014/main" id="{57F78A81-CE39-E048-A6EE-A51F8FFE8A2B}"/>
              </a:ext>
            </a:extLst>
          </p:cNvPr>
          <p:cNvSpPr/>
          <p:nvPr userDrawn="1"/>
        </p:nvSpPr>
        <p:spPr>
          <a:xfrm>
            <a:off x="1" y="-239153"/>
            <a:ext cx="12192000" cy="6514294"/>
          </a:xfrm>
          <a:prstGeom prst="rect">
            <a:avLst/>
          </a:prstGeom>
          <a:solidFill>
            <a:srgbClr val="0E152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12" name="Straight Connector 11">
            <a:extLst>
              <a:ext uri="{FF2B5EF4-FFF2-40B4-BE49-F238E27FC236}">
                <a16:creationId xmlns:a16="http://schemas.microsoft.com/office/drawing/2014/main" id="{F293208A-3852-1A4D-91A3-6CFF13DB1334}"/>
              </a:ext>
            </a:extLst>
          </p:cNvPr>
          <p:cNvCxnSpPr>
            <a:cxnSpLocks/>
          </p:cNvCxnSpPr>
          <p:nvPr userDrawn="1"/>
        </p:nvCxnSpPr>
        <p:spPr>
          <a:xfrm>
            <a:off x="642938" y="2660405"/>
            <a:ext cx="1088744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97322E1-E5D0-4B48-A629-3DFFB18679C6}"/>
              </a:ext>
            </a:extLst>
          </p:cNvPr>
          <p:cNvSpPr>
            <a:spLocks noGrp="1"/>
          </p:cNvSpPr>
          <p:nvPr>
            <p:ph type="body" sz="quarter" idx="10" hasCustomPrompt="1"/>
          </p:nvPr>
        </p:nvSpPr>
        <p:spPr>
          <a:xfrm>
            <a:off x="2841855" y="280988"/>
            <a:ext cx="7159332" cy="677108"/>
          </a:xfrm>
          <a:prstGeom prst="rect">
            <a:avLst/>
          </a:prstGeom>
        </p:spPr>
        <p:txBody>
          <a:bodyPr/>
          <a:lstStyle>
            <a:lvl1pPr marL="0" indent="0">
              <a:buNone/>
              <a:defRPr sz="3400" b="1">
                <a:solidFill>
                  <a:schemeClr val="bg1"/>
                </a:solidFill>
                <a:latin typeface="Roboto Slab" pitchFamily="2" charset="0"/>
                <a:ea typeface="Roboto Slab" pitchFamily="2" charset="0"/>
              </a:defRPr>
            </a:lvl1pPr>
          </a:lstStyle>
          <a:p>
            <a:pPr lvl="0"/>
            <a:r>
              <a:rPr lang="en-US" dirty="0"/>
              <a:t>Header with 3 </a:t>
            </a:r>
            <a:r>
              <a:rPr lang="en-US" dirty="0" err="1"/>
              <a:t>colums</a:t>
            </a:r>
            <a:endParaRPr lang="en-US" dirty="0"/>
          </a:p>
        </p:txBody>
      </p:sp>
      <p:sp>
        <p:nvSpPr>
          <p:cNvPr id="15" name="Text Placeholder 14">
            <a:extLst>
              <a:ext uri="{FF2B5EF4-FFF2-40B4-BE49-F238E27FC236}">
                <a16:creationId xmlns:a16="http://schemas.microsoft.com/office/drawing/2014/main" id="{B475F7CB-3B2B-0142-8B69-4241F31EC6E9}"/>
              </a:ext>
            </a:extLst>
          </p:cNvPr>
          <p:cNvSpPr>
            <a:spLocks noGrp="1"/>
          </p:cNvSpPr>
          <p:nvPr>
            <p:ph type="body" sz="quarter" idx="11" hasCustomPrompt="1"/>
          </p:nvPr>
        </p:nvSpPr>
        <p:spPr>
          <a:xfrm>
            <a:off x="642938" y="2910524"/>
            <a:ext cx="3290887" cy="3194854"/>
          </a:xfrm>
          <a:prstGeom prst="rect">
            <a:avLst/>
          </a:prstGeom>
        </p:spPr>
        <p:txBody>
          <a:bodyPr/>
          <a:lstStyle>
            <a:lvl4pPr marL="0" indent="0" algn="l">
              <a:lnSpc>
                <a:spcPct val="100000"/>
              </a:lnSpc>
              <a:spcBef>
                <a:spcPts val="0"/>
              </a:spcBef>
              <a:buNone/>
              <a:defRPr>
                <a:solidFill>
                  <a:schemeClr val="bg1"/>
                </a:solidFill>
              </a:defRPr>
            </a:lvl4pPr>
            <a:lvl5pPr marL="0" indent="0" algn="l">
              <a:lnSpc>
                <a:spcPct val="100000"/>
              </a:lnSpc>
              <a:spcBef>
                <a:spcPts val="0"/>
              </a:spcBef>
              <a:buNone/>
              <a:defRPr>
                <a:solidFill>
                  <a:schemeClr val="bg1"/>
                </a:solidFill>
              </a:defRPr>
            </a:lvl5pPr>
          </a:lstStyle>
          <a:p>
            <a:pPr lvl="3"/>
            <a:r>
              <a:rPr lang="en-US" dirty="0"/>
              <a:t>Fourth level</a:t>
            </a:r>
          </a:p>
          <a:p>
            <a:pPr lvl="4"/>
            <a:r>
              <a:rPr lang="en-US" dirty="0"/>
              <a:t>Fifth level</a:t>
            </a:r>
          </a:p>
        </p:txBody>
      </p:sp>
      <p:sp>
        <p:nvSpPr>
          <p:cNvPr id="16" name="Text Placeholder 14">
            <a:extLst>
              <a:ext uri="{FF2B5EF4-FFF2-40B4-BE49-F238E27FC236}">
                <a16:creationId xmlns:a16="http://schemas.microsoft.com/office/drawing/2014/main" id="{7B0CD16A-0DA0-564C-8189-25124C092BBC}"/>
              </a:ext>
            </a:extLst>
          </p:cNvPr>
          <p:cNvSpPr>
            <a:spLocks noGrp="1"/>
          </p:cNvSpPr>
          <p:nvPr>
            <p:ph type="body" sz="quarter" idx="12" hasCustomPrompt="1"/>
          </p:nvPr>
        </p:nvSpPr>
        <p:spPr>
          <a:xfrm>
            <a:off x="4441215" y="2910524"/>
            <a:ext cx="3290887" cy="3194854"/>
          </a:xfrm>
          <a:prstGeom prst="rect">
            <a:avLst/>
          </a:prstGeom>
        </p:spPr>
        <p:txBody>
          <a:bodyPr/>
          <a:lstStyle>
            <a:lvl4pPr marL="0" indent="0" algn="l">
              <a:lnSpc>
                <a:spcPct val="100000"/>
              </a:lnSpc>
              <a:spcBef>
                <a:spcPts val="0"/>
              </a:spcBef>
              <a:buNone/>
              <a:defRPr>
                <a:solidFill>
                  <a:schemeClr val="bg1"/>
                </a:solidFill>
              </a:defRPr>
            </a:lvl4pPr>
            <a:lvl5pPr marL="0" indent="0" algn="l">
              <a:lnSpc>
                <a:spcPct val="100000"/>
              </a:lnSpc>
              <a:spcBef>
                <a:spcPts val="0"/>
              </a:spcBef>
              <a:buNone/>
              <a:defRPr>
                <a:solidFill>
                  <a:schemeClr val="bg1"/>
                </a:solidFill>
              </a:defRPr>
            </a:lvl5pPr>
          </a:lstStyle>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02FC1839-D30A-5A43-A1B5-3AD6A4D5F339}"/>
              </a:ext>
            </a:extLst>
          </p:cNvPr>
          <p:cNvSpPr>
            <a:spLocks noGrp="1"/>
          </p:cNvSpPr>
          <p:nvPr>
            <p:ph type="body" sz="quarter" idx="13" hasCustomPrompt="1"/>
          </p:nvPr>
        </p:nvSpPr>
        <p:spPr>
          <a:xfrm>
            <a:off x="8239492" y="2910524"/>
            <a:ext cx="3290887" cy="3194854"/>
          </a:xfrm>
          <a:prstGeom prst="rect">
            <a:avLst/>
          </a:prstGeom>
        </p:spPr>
        <p:txBody>
          <a:bodyPr/>
          <a:lstStyle>
            <a:lvl4pPr marL="0" indent="0" algn="l">
              <a:lnSpc>
                <a:spcPct val="100000"/>
              </a:lnSpc>
              <a:spcBef>
                <a:spcPts val="0"/>
              </a:spcBef>
              <a:buNone/>
              <a:defRPr>
                <a:solidFill>
                  <a:schemeClr val="bg1"/>
                </a:solidFill>
              </a:defRPr>
            </a:lvl4pPr>
            <a:lvl5pPr marL="0" indent="0" algn="l">
              <a:lnSpc>
                <a:spcPct val="100000"/>
              </a:lnSpc>
              <a:spcBef>
                <a:spcPts val="0"/>
              </a:spcBef>
              <a:buNone/>
              <a:defRPr>
                <a:solidFill>
                  <a:schemeClr val="bg1"/>
                </a:solidFill>
              </a:defRPr>
            </a:lvl5pPr>
          </a:lstStyle>
          <a:p>
            <a:pPr lvl="3"/>
            <a:r>
              <a:rPr lang="en-US" dirty="0"/>
              <a:t>Fourth level</a:t>
            </a:r>
          </a:p>
          <a:p>
            <a:pPr lvl="4"/>
            <a:r>
              <a:rPr lang="en-US" dirty="0"/>
              <a:t>Fifth level</a:t>
            </a:r>
          </a:p>
        </p:txBody>
      </p:sp>
      <p:sp>
        <p:nvSpPr>
          <p:cNvPr id="30" name="Picture Placeholder 29">
            <a:extLst>
              <a:ext uri="{FF2B5EF4-FFF2-40B4-BE49-F238E27FC236}">
                <a16:creationId xmlns:a16="http://schemas.microsoft.com/office/drawing/2014/main" id="{316AA676-DE47-484F-992C-0CA1AA05E808}"/>
              </a:ext>
            </a:extLst>
          </p:cNvPr>
          <p:cNvSpPr>
            <a:spLocks noGrp="1"/>
          </p:cNvSpPr>
          <p:nvPr>
            <p:ph type="pic" sz="quarter" idx="14" hasCustomPrompt="1"/>
          </p:nvPr>
        </p:nvSpPr>
        <p:spPr>
          <a:xfrm>
            <a:off x="1828800" y="1456726"/>
            <a:ext cx="1012825" cy="1012825"/>
          </a:xfrm>
          <a:prstGeom prst="rect">
            <a:avLst/>
          </a:prstGeom>
        </p:spPr>
        <p:txBody>
          <a:bodyPr/>
          <a:lstStyle>
            <a:lvl1pPr>
              <a:defRPr sz="1500" b="1">
                <a:solidFill>
                  <a:schemeClr val="bg1"/>
                </a:solidFill>
              </a:defRPr>
            </a:lvl1pPr>
          </a:lstStyle>
          <a:p>
            <a:r>
              <a:rPr lang="en-US" dirty="0"/>
              <a:t>Icon white</a:t>
            </a:r>
          </a:p>
        </p:txBody>
      </p:sp>
      <p:sp>
        <p:nvSpPr>
          <p:cNvPr id="31" name="Picture Placeholder 29">
            <a:extLst>
              <a:ext uri="{FF2B5EF4-FFF2-40B4-BE49-F238E27FC236}">
                <a16:creationId xmlns:a16="http://schemas.microsoft.com/office/drawing/2014/main" id="{04665476-23FF-FC40-B101-C33CD796C1B0}"/>
              </a:ext>
            </a:extLst>
          </p:cNvPr>
          <p:cNvSpPr>
            <a:spLocks noGrp="1"/>
          </p:cNvSpPr>
          <p:nvPr>
            <p:ph type="pic" sz="quarter" idx="15" hasCustomPrompt="1"/>
          </p:nvPr>
        </p:nvSpPr>
        <p:spPr>
          <a:xfrm>
            <a:off x="5662197" y="1456726"/>
            <a:ext cx="1012825" cy="10128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5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Icon white</a:t>
            </a:r>
          </a:p>
          <a:p>
            <a:endParaRPr lang="en-US" dirty="0"/>
          </a:p>
        </p:txBody>
      </p:sp>
      <p:sp>
        <p:nvSpPr>
          <p:cNvPr id="32" name="Picture Placeholder 29">
            <a:extLst>
              <a:ext uri="{FF2B5EF4-FFF2-40B4-BE49-F238E27FC236}">
                <a16:creationId xmlns:a16="http://schemas.microsoft.com/office/drawing/2014/main" id="{E25D9F9E-9F3B-6640-99E7-A149E6C9BB09}"/>
              </a:ext>
            </a:extLst>
          </p:cNvPr>
          <p:cNvSpPr>
            <a:spLocks noGrp="1"/>
          </p:cNvSpPr>
          <p:nvPr>
            <p:ph type="pic" sz="quarter" idx="16" hasCustomPrompt="1"/>
          </p:nvPr>
        </p:nvSpPr>
        <p:spPr>
          <a:xfrm>
            <a:off x="9439422" y="1456726"/>
            <a:ext cx="1012825" cy="101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Icon white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endParaRPr lang="en-US" dirty="0"/>
          </a:p>
        </p:txBody>
      </p:sp>
    </p:spTree>
    <p:extLst>
      <p:ext uri="{BB962C8B-B14F-4D97-AF65-F5344CB8AC3E}">
        <p14:creationId xmlns:p14="http://schemas.microsoft.com/office/powerpoint/2010/main" val="2096737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293208A-3852-1A4D-91A3-6CFF13DB1334}"/>
              </a:ext>
            </a:extLst>
          </p:cNvPr>
          <p:cNvCxnSpPr>
            <a:cxnSpLocks/>
          </p:cNvCxnSpPr>
          <p:nvPr userDrawn="1"/>
        </p:nvCxnSpPr>
        <p:spPr>
          <a:xfrm>
            <a:off x="642938" y="2660405"/>
            <a:ext cx="10887441" cy="0"/>
          </a:xfrm>
          <a:prstGeom prst="line">
            <a:avLst/>
          </a:prstGeom>
          <a:ln w="15875">
            <a:solidFill>
              <a:srgbClr val="0E1520"/>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97322E1-E5D0-4B48-A629-3DFFB18679C6}"/>
              </a:ext>
            </a:extLst>
          </p:cNvPr>
          <p:cNvSpPr>
            <a:spLocks noGrp="1"/>
          </p:cNvSpPr>
          <p:nvPr>
            <p:ph type="body" sz="quarter" idx="10" hasCustomPrompt="1"/>
          </p:nvPr>
        </p:nvSpPr>
        <p:spPr>
          <a:xfrm>
            <a:off x="2841855" y="280988"/>
            <a:ext cx="7159332" cy="677108"/>
          </a:xfrm>
          <a:prstGeom prst="rect">
            <a:avLst/>
          </a:prstGeom>
        </p:spPr>
        <p:txBody>
          <a:bodyPr/>
          <a:lstStyle>
            <a:lvl1pPr marL="0" indent="0">
              <a:buNone/>
              <a:defRPr sz="3400" b="1">
                <a:solidFill>
                  <a:srgbClr val="0E1520"/>
                </a:solidFill>
                <a:latin typeface="Roboto Slab" pitchFamily="2" charset="0"/>
                <a:ea typeface="Roboto Slab" pitchFamily="2" charset="0"/>
              </a:defRPr>
            </a:lvl1pPr>
          </a:lstStyle>
          <a:p>
            <a:pPr lvl="0"/>
            <a:r>
              <a:rPr lang="en-US" dirty="0"/>
              <a:t>Header with 3 columns</a:t>
            </a:r>
          </a:p>
        </p:txBody>
      </p:sp>
      <p:sp>
        <p:nvSpPr>
          <p:cNvPr id="15" name="Text Placeholder 14">
            <a:extLst>
              <a:ext uri="{FF2B5EF4-FFF2-40B4-BE49-F238E27FC236}">
                <a16:creationId xmlns:a16="http://schemas.microsoft.com/office/drawing/2014/main" id="{B475F7CB-3B2B-0142-8B69-4241F31EC6E9}"/>
              </a:ext>
            </a:extLst>
          </p:cNvPr>
          <p:cNvSpPr>
            <a:spLocks noGrp="1"/>
          </p:cNvSpPr>
          <p:nvPr>
            <p:ph type="body" sz="quarter" idx="11" hasCustomPrompt="1"/>
          </p:nvPr>
        </p:nvSpPr>
        <p:spPr>
          <a:xfrm>
            <a:off x="642938" y="2910524"/>
            <a:ext cx="3290887" cy="3152652"/>
          </a:xfrm>
          <a:prstGeom prst="rect">
            <a:avLst/>
          </a:prstGeom>
        </p:spPr>
        <p:txBody>
          <a:bodyPr/>
          <a:lstStyle>
            <a:lvl4pPr marL="0" indent="0" algn="l">
              <a:lnSpc>
                <a:spcPct val="100000"/>
              </a:lnSpc>
              <a:spcBef>
                <a:spcPts val="0"/>
              </a:spcBef>
              <a:buNone/>
              <a:defRPr>
                <a:solidFill>
                  <a:srgbClr val="0E1520"/>
                </a:solidFill>
              </a:defRPr>
            </a:lvl4pPr>
            <a:lvl5pPr marL="0" indent="0" algn="l">
              <a:lnSpc>
                <a:spcPct val="100000"/>
              </a:lnSpc>
              <a:spcBef>
                <a:spcPts val="0"/>
              </a:spcBef>
              <a:buNone/>
              <a:defRPr>
                <a:solidFill>
                  <a:srgbClr val="0E1520"/>
                </a:solidFill>
              </a:defRPr>
            </a:lvl5pPr>
          </a:lstStyle>
          <a:p>
            <a:pPr lvl="3"/>
            <a:r>
              <a:rPr lang="en-US" dirty="0"/>
              <a:t>Fourth level</a:t>
            </a:r>
          </a:p>
          <a:p>
            <a:pPr lvl="4"/>
            <a:r>
              <a:rPr lang="en-US" dirty="0"/>
              <a:t>Fifth level</a:t>
            </a:r>
          </a:p>
        </p:txBody>
      </p:sp>
      <p:sp>
        <p:nvSpPr>
          <p:cNvPr id="16" name="Text Placeholder 14">
            <a:extLst>
              <a:ext uri="{FF2B5EF4-FFF2-40B4-BE49-F238E27FC236}">
                <a16:creationId xmlns:a16="http://schemas.microsoft.com/office/drawing/2014/main" id="{7B0CD16A-0DA0-564C-8189-25124C092BBC}"/>
              </a:ext>
            </a:extLst>
          </p:cNvPr>
          <p:cNvSpPr>
            <a:spLocks noGrp="1"/>
          </p:cNvSpPr>
          <p:nvPr>
            <p:ph type="body" sz="quarter" idx="12" hasCustomPrompt="1"/>
          </p:nvPr>
        </p:nvSpPr>
        <p:spPr>
          <a:xfrm>
            <a:off x="4441215" y="2910524"/>
            <a:ext cx="3290887" cy="3152652"/>
          </a:xfrm>
          <a:prstGeom prst="rect">
            <a:avLst/>
          </a:prstGeom>
        </p:spPr>
        <p:txBody>
          <a:bodyPr/>
          <a:lstStyle>
            <a:lvl4pPr marL="0" indent="0" algn="l">
              <a:lnSpc>
                <a:spcPct val="100000"/>
              </a:lnSpc>
              <a:spcBef>
                <a:spcPts val="0"/>
              </a:spcBef>
              <a:buNone/>
              <a:defRPr>
                <a:solidFill>
                  <a:srgbClr val="0E1520"/>
                </a:solidFill>
              </a:defRPr>
            </a:lvl4pPr>
            <a:lvl5pPr marL="0" indent="0" algn="l">
              <a:lnSpc>
                <a:spcPct val="100000"/>
              </a:lnSpc>
              <a:spcBef>
                <a:spcPts val="0"/>
              </a:spcBef>
              <a:buNone/>
              <a:defRPr>
                <a:solidFill>
                  <a:srgbClr val="0E1520"/>
                </a:solidFill>
              </a:defRPr>
            </a:lvl5pPr>
          </a:lstStyle>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02FC1839-D30A-5A43-A1B5-3AD6A4D5F339}"/>
              </a:ext>
            </a:extLst>
          </p:cNvPr>
          <p:cNvSpPr>
            <a:spLocks noGrp="1"/>
          </p:cNvSpPr>
          <p:nvPr>
            <p:ph type="body" sz="quarter" idx="13" hasCustomPrompt="1"/>
          </p:nvPr>
        </p:nvSpPr>
        <p:spPr>
          <a:xfrm>
            <a:off x="8239492" y="2910524"/>
            <a:ext cx="3290887" cy="3152652"/>
          </a:xfrm>
          <a:prstGeom prst="rect">
            <a:avLst/>
          </a:prstGeom>
        </p:spPr>
        <p:txBody>
          <a:bodyPr/>
          <a:lstStyle>
            <a:lvl4pPr marL="0" indent="0" algn="l">
              <a:lnSpc>
                <a:spcPct val="100000"/>
              </a:lnSpc>
              <a:spcBef>
                <a:spcPts val="0"/>
              </a:spcBef>
              <a:buNone/>
              <a:defRPr>
                <a:solidFill>
                  <a:srgbClr val="0E1520"/>
                </a:solidFill>
              </a:defRPr>
            </a:lvl4pPr>
            <a:lvl5pPr marL="0" indent="0" algn="l">
              <a:lnSpc>
                <a:spcPct val="100000"/>
              </a:lnSpc>
              <a:spcBef>
                <a:spcPts val="0"/>
              </a:spcBef>
              <a:buNone/>
              <a:defRPr>
                <a:solidFill>
                  <a:srgbClr val="0E1520"/>
                </a:solidFill>
              </a:defRPr>
            </a:lvl5pPr>
          </a:lstStyle>
          <a:p>
            <a:pPr lvl="3"/>
            <a:r>
              <a:rPr lang="en-US" dirty="0"/>
              <a:t>Fourth level</a:t>
            </a:r>
          </a:p>
          <a:p>
            <a:pPr lvl="4"/>
            <a:r>
              <a:rPr lang="en-US" dirty="0"/>
              <a:t>Fifth level</a:t>
            </a:r>
          </a:p>
        </p:txBody>
      </p:sp>
      <p:sp>
        <p:nvSpPr>
          <p:cNvPr id="30" name="Picture Placeholder 29">
            <a:extLst>
              <a:ext uri="{FF2B5EF4-FFF2-40B4-BE49-F238E27FC236}">
                <a16:creationId xmlns:a16="http://schemas.microsoft.com/office/drawing/2014/main" id="{316AA676-DE47-484F-992C-0CA1AA05E808}"/>
              </a:ext>
            </a:extLst>
          </p:cNvPr>
          <p:cNvSpPr>
            <a:spLocks noGrp="1"/>
          </p:cNvSpPr>
          <p:nvPr>
            <p:ph type="pic" sz="quarter" idx="14" hasCustomPrompt="1"/>
          </p:nvPr>
        </p:nvSpPr>
        <p:spPr>
          <a:xfrm>
            <a:off x="1828800" y="1456726"/>
            <a:ext cx="1012825" cy="1012825"/>
          </a:xfrm>
          <a:prstGeom prst="rect">
            <a:avLst/>
          </a:prstGeom>
        </p:spPr>
        <p:txBody>
          <a:bodyPr/>
          <a:lstStyle>
            <a:lvl1pPr>
              <a:defRPr sz="1500" b="0">
                <a:solidFill>
                  <a:srgbClr val="0E1520"/>
                </a:solidFill>
              </a:defRPr>
            </a:lvl1pPr>
          </a:lstStyle>
          <a:p>
            <a:r>
              <a:rPr lang="en-US" dirty="0"/>
              <a:t>Icon dark</a:t>
            </a:r>
          </a:p>
        </p:txBody>
      </p:sp>
      <p:sp>
        <p:nvSpPr>
          <p:cNvPr id="31" name="Picture Placeholder 29">
            <a:extLst>
              <a:ext uri="{FF2B5EF4-FFF2-40B4-BE49-F238E27FC236}">
                <a16:creationId xmlns:a16="http://schemas.microsoft.com/office/drawing/2014/main" id="{04665476-23FF-FC40-B101-C33CD796C1B0}"/>
              </a:ext>
            </a:extLst>
          </p:cNvPr>
          <p:cNvSpPr>
            <a:spLocks noGrp="1"/>
          </p:cNvSpPr>
          <p:nvPr>
            <p:ph type="pic" sz="quarter" idx="15" hasCustomPrompt="1"/>
          </p:nvPr>
        </p:nvSpPr>
        <p:spPr>
          <a:xfrm>
            <a:off x="5662197" y="1456726"/>
            <a:ext cx="1012825" cy="10128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500">
                <a:solidFill>
                  <a:srgbClr val="0E1520"/>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Icon dark</a:t>
            </a:r>
          </a:p>
          <a:p>
            <a:endParaRPr lang="en-US" dirty="0"/>
          </a:p>
        </p:txBody>
      </p:sp>
      <p:sp>
        <p:nvSpPr>
          <p:cNvPr id="32" name="Picture Placeholder 29">
            <a:extLst>
              <a:ext uri="{FF2B5EF4-FFF2-40B4-BE49-F238E27FC236}">
                <a16:creationId xmlns:a16="http://schemas.microsoft.com/office/drawing/2014/main" id="{E25D9F9E-9F3B-6640-99E7-A149E6C9BB09}"/>
              </a:ext>
            </a:extLst>
          </p:cNvPr>
          <p:cNvSpPr>
            <a:spLocks noGrp="1"/>
          </p:cNvSpPr>
          <p:nvPr>
            <p:ph type="pic" sz="quarter" idx="16" hasCustomPrompt="1"/>
          </p:nvPr>
        </p:nvSpPr>
        <p:spPr>
          <a:xfrm>
            <a:off x="9439422" y="1456726"/>
            <a:ext cx="1012825" cy="101282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500">
                <a:solidFill>
                  <a:srgbClr val="0E1520"/>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Icon dark</a:t>
            </a:r>
          </a:p>
          <a:p>
            <a:endParaRPr lang="en-US" dirty="0"/>
          </a:p>
        </p:txBody>
      </p:sp>
    </p:spTree>
    <p:extLst>
      <p:ext uri="{BB962C8B-B14F-4D97-AF65-F5344CB8AC3E}">
        <p14:creationId xmlns:p14="http://schemas.microsoft.com/office/powerpoint/2010/main" val="3452453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845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A1F147F-3812-41BC-8E69-41CAB7668B1F}" type="datetimeFigureOut">
              <a:rPr lang="en-GB" smtClean="0"/>
              <a:t>06/12/2018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AEAE78-0036-4565-A25F-8A76475EF23E}" type="slidenum">
              <a:rPr lang="en-GB" smtClean="0"/>
              <a:t>‹#›</a:t>
            </a:fld>
            <a:endParaRPr lang="en-GB"/>
          </a:p>
        </p:txBody>
      </p:sp>
    </p:spTree>
    <p:extLst>
      <p:ext uri="{BB962C8B-B14F-4D97-AF65-F5344CB8AC3E}">
        <p14:creationId xmlns:p14="http://schemas.microsoft.com/office/powerpoint/2010/main" val="3504169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10151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DCA9FA-6F33-9B4E-AE38-48146B78814E}"/>
              </a:ext>
            </a:extLst>
          </p:cNvPr>
          <p:cNvPicPr>
            <a:picLocks noChangeAspect="1"/>
          </p:cNvPicPr>
          <p:nvPr userDrawn="1"/>
        </p:nvPicPr>
        <p:blipFill>
          <a:blip r:embed="rId2"/>
          <a:stretch>
            <a:fillRect/>
          </a:stretch>
        </p:blipFill>
        <p:spPr>
          <a:xfrm>
            <a:off x="4185133" y="1880062"/>
            <a:ext cx="3677228" cy="630382"/>
          </a:xfrm>
          <a:prstGeom prst="rect">
            <a:avLst/>
          </a:prstGeom>
        </p:spPr>
      </p:pic>
      <p:sp>
        <p:nvSpPr>
          <p:cNvPr id="10" name="TextBox 9">
            <a:extLst>
              <a:ext uri="{FF2B5EF4-FFF2-40B4-BE49-F238E27FC236}">
                <a16:creationId xmlns:a16="http://schemas.microsoft.com/office/drawing/2014/main" id="{0490398E-B55F-E045-8D11-0A54D5A653B0}"/>
              </a:ext>
            </a:extLst>
          </p:cNvPr>
          <p:cNvSpPr txBox="1"/>
          <p:nvPr userDrawn="1"/>
        </p:nvSpPr>
        <p:spPr>
          <a:xfrm>
            <a:off x="1926994" y="2765521"/>
            <a:ext cx="8193506" cy="1077218"/>
          </a:xfrm>
          <a:prstGeom prst="rect">
            <a:avLst/>
          </a:prstGeom>
          <a:noFill/>
        </p:spPr>
        <p:txBody>
          <a:bodyPr wrap="square" rtlCol="0">
            <a:spAutoFit/>
          </a:bodyPr>
          <a:lstStyle/>
          <a:p>
            <a:pPr algn="ctr"/>
            <a:r>
              <a:rPr lang="en-GB" sz="3200" dirty="0">
                <a:solidFill>
                  <a:schemeClr val="tx1"/>
                </a:solidFill>
                <a:latin typeface="Roboto Slab" charset="0"/>
                <a:ea typeface="Roboto Slab" charset="0"/>
                <a:cs typeface="Roboto Slab" charset="0"/>
              </a:rPr>
              <a:t>Using communications to solve complex problems in challenging environments</a:t>
            </a:r>
          </a:p>
        </p:txBody>
      </p:sp>
    </p:spTree>
    <p:extLst>
      <p:ext uri="{BB962C8B-B14F-4D97-AF65-F5344CB8AC3E}">
        <p14:creationId xmlns:p14="http://schemas.microsoft.com/office/powerpoint/2010/main" val="3899102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3A949-F896-3848-978F-373D7784E96C}"/>
              </a:ext>
            </a:extLst>
          </p:cNvPr>
          <p:cNvPicPr>
            <a:picLocks noChangeAspect="1"/>
          </p:cNvPicPr>
          <p:nvPr userDrawn="1"/>
        </p:nvPicPr>
        <p:blipFill>
          <a:blip r:embed="rId2"/>
          <a:stretch>
            <a:fillRect/>
          </a:stretch>
        </p:blipFill>
        <p:spPr>
          <a:xfrm>
            <a:off x="4185133" y="1880062"/>
            <a:ext cx="3677228" cy="630382"/>
          </a:xfrm>
          <a:prstGeom prst="rect">
            <a:avLst/>
          </a:prstGeom>
        </p:spPr>
      </p:pic>
      <p:sp>
        <p:nvSpPr>
          <p:cNvPr id="2" name="Rectangle 1">
            <a:extLst>
              <a:ext uri="{FF2B5EF4-FFF2-40B4-BE49-F238E27FC236}">
                <a16:creationId xmlns:a16="http://schemas.microsoft.com/office/drawing/2014/main" id="{9291B051-CEDA-5B41-BC66-43136AD81699}"/>
              </a:ext>
            </a:extLst>
          </p:cNvPr>
          <p:cNvSpPr/>
          <p:nvPr userDrawn="1"/>
        </p:nvSpPr>
        <p:spPr>
          <a:xfrm>
            <a:off x="737644" y="4980144"/>
            <a:ext cx="1723549" cy="276999"/>
          </a:xfrm>
          <a:prstGeom prst="rect">
            <a:avLst/>
          </a:prstGeom>
        </p:spPr>
        <p:txBody>
          <a:bodyPr wrap="none">
            <a:spAutoFit/>
          </a:bodyPr>
          <a:lstStyle/>
          <a:p>
            <a:r>
              <a:rPr lang="en-GB" sz="1200" b="1" dirty="0" err="1">
                <a:solidFill>
                  <a:schemeClr val="tx1"/>
                </a:solidFill>
                <a:effectLst/>
                <a:latin typeface="Roboto" panose="02000000000000000000" pitchFamily="2" charset="0"/>
              </a:rPr>
              <a:t>albanyassociates.com</a:t>
            </a:r>
            <a:endParaRPr lang="en-GB" sz="1200" dirty="0">
              <a:solidFill>
                <a:schemeClr val="tx1"/>
              </a:solidFill>
              <a:effectLst/>
              <a:latin typeface="Roboto" panose="02000000000000000000" pitchFamily="2" charset="0"/>
            </a:endParaRPr>
          </a:p>
        </p:txBody>
      </p:sp>
      <p:sp>
        <p:nvSpPr>
          <p:cNvPr id="10" name="Rectangle 9">
            <a:extLst>
              <a:ext uri="{FF2B5EF4-FFF2-40B4-BE49-F238E27FC236}">
                <a16:creationId xmlns:a16="http://schemas.microsoft.com/office/drawing/2014/main" id="{3908C7EA-D691-414F-96B5-703E5713CEEF}"/>
              </a:ext>
            </a:extLst>
          </p:cNvPr>
          <p:cNvSpPr/>
          <p:nvPr userDrawn="1"/>
        </p:nvSpPr>
        <p:spPr>
          <a:xfrm>
            <a:off x="3674814" y="4980144"/>
            <a:ext cx="1330492" cy="276999"/>
          </a:xfrm>
          <a:prstGeom prst="rect">
            <a:avLst/>
          </a:prstGeom>
        </p:spPr>
        <p:txBody>
          <a:bodyPr wrap="none">
            <a:spAutoFit/>
          </a:bodyPr>
          <a:lstStyle/>
          <a:p>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albanyassociate</a:t>
            </a:r>
            <a:endParaRPr lang="en-GB" sz="1200" kern="1200" dirty="0">
              <a:solidFill>
                <a:schemeClr val="tx1"/>
              </a:solidFill>
              <a:effectLst/>
              <a:latin typeface="+mn-lt"/>
              <a:ea typeface="+mn-ea"/>
              <a:cs typeface="+mn-cs"/>
            </a:endParaRPr>
          </a:p>
        </p:txBody>
      </p:sp>
      <p:sp>
        <p:nvSpPr>
          <p:cNvPr id="11" name="Rectangle 10">
            <a:extLst>
              <a:ext uri="{FF2B5EF4-FFF2-40B4-BE49-F238E27FC236}">
                <a16:creationId xmlns:a16="http://schemas.microsoft.com/office/drawing/2014/main" id="{5F252B03-247B-5D43-992D-322BEF6B47FD}"/>
              </a:ext>
            </a:extLst>
          </p:cNvPr>
          <p:cNvSpPr/>
          <p:nvPr userDrawn="1"/>
        </p:nvSpPr>
        <p:spPr>
          <a:xfrm>
            <a:off x="6218927" y="4980144"/>
            <a:ext cx="1519198" cy="276999"/>
          </a:xfrm>
          <a:prstGeom prst="rect">
            <a:avLst/>
          </a:prstGeom>
        </p:spPr>
        <p:txBody>
          <a:bodyPr wrap="none">
            <a:spAutoFit/>
          </a:bodyPr>
          <a:lstStyle/>
          <a:p>
            <a:r>
              <a:rPr lang="en-GB" sz="1200" b="1" kern="1200" dirty="0" err="1">
                <a:solidFill>
                  <a:schemeClr val="tx1"/>
                </a:solidFill>
                <a:effectLst/>
                <a:latin typeface="+mn-lt"/>
                <a:ea typeface="+mn-ea"/>
                <a:cs typeface="+mn-cs"/>
              </a:rPr>
              <a:t>albany</a:t>
            </a:r>
            <a:r>
              <a:rPr lang="en-GB" sz="1200" b="1" kern="1200" dirty="0">
                <a:solidFill>
                  <a:schemeClr val="tx1"/>
                </a:solidFill>
                <a:effectLst/>
                <a:latin typeface="+mn-lt"/>
                <a:ea typeface="+mn-ea"/>
                <a:cs typeface="+mn-cs"/>
              </a:rPr>
              <a:t>-associates-ltd</a:t>
            </a:r>
            <a:endParaRPr lang="en-GB" sz="1200" kern="1200" dirty="0">
              <a:solidFill>
                <a:schemeClr val="tx1"/>
              </a:solidFill>
              <a:effectLst/>
              <a:latin typeface="+mn-lt"/>
              <a:ea typeface="+mn-ea"/>
              <a:cs typeface="+mn-cs"/>
            </a:endParaRPr>
          </a:p>
        </p:txBody>
      </p:sp>
      <p:sp>
        <p:nvSpPr>
          <p:cNvPr id="12" name="Rectangle 11">
            <a:extLst>
              <a:ext uri="{FF2B5EF4-FFF2-40B4-BE49-F238E27FC236}">
                <a16:creationId xmlns:a16="http://schemas.microsoft.com/office/drawing/2014/main" id="{3DC1045C-CB29-1F42-AD83-E180A950FE05}"/>
              </a:ext>
            </a:extLst>
          </p:cNvPr>
          <p:cNvSpPr/>
          <p:nvPr userDrawn="1"/>
        </p:nvSpPr>
        <p:spPr>
          <a:xfrm>
            <a:off x="8951745" y="4980144"/>
            <a:ext cx="2301143" cy="276999"/>
          </a:xfrm>
          <a:prstGeom prst="rect">
            <a:avLst/>
          </a:prstGeom>
        </p:spPr>
        <p:txBody>
          <a:bodyPr wrap="none">
            <a:spAutoFit/>
          </a:bodyPr>
          <a:lstStyle/>
          <a:p>
            <a:r>
              <a:rPr lang="en-GB" sz="1200" b="1" kern="1200" dirty="0" err="1">
                <a:solidFill>
                  <a:schemeClr val="tx1"/>
                </a:solidFill>
                <a:effectLst/>
                <a:latin typeface="+mn-lt"/>
                <a:ea typeface="+mn-ea"/>
                <a:cs typeface="+mn-cs"/>
              </a:rPr>
              <a:t>enquiries@albanyassociates.com</a:t>
            </a:r>
            <a:endParaRPr lang="en-GB" sz="1200" kern="1200" dirty="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1159285D-5649-604C-BE69-880E8A31FEB0}"/>
              </a:ext>
            </a:extLst>
          </p:cNvPr>
          <p:cNvPicPr>
            <a:picLocks noChangeAspect="1"/>
          </p:cNvPicPr>
          <p:nvPr userDrawn="1"/>
        </p:nvPicPr>
        <p:blipFill>
          <a:blip r:embed="rId3"/>
          <a:stretch>
            <a:fillRect/>
          </a:stretch>
        </p:blipFill>
        <p:spPr>
          <a:xfrm>
            <a:off x="519003" y="4962304"/>
            <a:ext cx="437281" cy="267227"/>
          </a:xfrm>
          <a:prstGeom prst="rect">
            <a:avLst/>
          </a:prstGeom>
        </p:spPr>
      </p:pic>
      <p:pic>
        <p:nvPicPr>
          <p:cNvPr id="6" name="Picture 5">
            <a:extLst>
              <a:ext uri="{FF2B5EF4-FFF2-40B4-BE49-F238E27FC236}">
                <a16:creationId xmlns:a16="http://schemas.microsoft.com/office/drawing/2014/main" id="{D118805F-1F21-1447-A808-D54FF0DF79C5}"/>
              </a:ext>
            </a:extLst>
          </p:cNvPr>
          <p:cNvPicPr>
            <a:picLocks noChangeAspect="1"/>
          </p:cNvPicPr>
          <p:nvPr userDrawn="1"/>
        </p:nvPicPr>
        <p:blipFill>
          <a:blip r:embed="rId4"/>
          <a:stretch>
            <a:fillRect/>
          </a:stretch>
        </p:blipFill>
        <p:spPr>
          <a:xfrm>
            <a:off x="3490260" y="5062653"/>
            <a:ext cx="194690" cy="166877"/>
          </a:xfrm>
          <a:prstGeom prst="rect">
            <a:avLst/>
          </a:prstGeom>
        </p:spPr>
      </p:pic>
      <p:pic>
        <p:nvPicPr>
          <p:cNvPr id="13" name="Picture 12">
            <a:extLst>
              <a:ext uri="{FF2B5EF4-FFF2-40B4-BE49-F238E27FC236}">
                <a16:creationId xmlns:a16="http://schemas.microsoft.com/office/drawing/2014/main" id="{E915C925-BE55-A34B-B732-7D06BCE0ACEA}"/>
              </a:ext>
            </a:extLst>
          </p:cNvPr>
          <p:cNvPicPr>
            <a:picLocks noChangeAspect="1"/>
          </p:cNvPicPr>
          <p:nvPr userDrawn="1"/>
        </p:nvPicPr>
        <p:blipFill>
          <a:blip r:embed="rId5"/>
          <a:stretch>
            <a:fillRect/>
          </a:stretch>
        </p:blipFill>
        <p:spPr>
          <a:xfrm>
            <a:off x="6052049" y="5026968"/>
            <a:ext cx="166877" cy="166877"/>
          </a:xfrm>
          <a:prstGeom prst="rect">
            <a:avLst/>
          </a:prstGeom>
        </p:spPr>
      </p:pic>
      <p:pic>
        <p:nvPicPr>
          <p:cNvPr id="14" name="Picture 13">
            <a:extLst>
              <a:ext uri="{FF2B5EF4-FFF2-40B4-BE49-F238E27FC236}">
                <a16:creationId xmlns:a16="http://schemas.microsoft.com/office/drawing/2014/main" id="{8E0DDC92-A685-5B48-BA16-0BA56782D9FD}"/>
              </a:ext>
            </a:extLst>
          </p:cNvPr>
          <p:cNvPicPr>
            <a:picLocks noChangeAspect="1"/>
          </p:cNvPicPr>
          <p:nvPr userDrawn="1"/>
        </p:nvPicPr>
        <p:blipFill>
          <a:blip r:embed="rId6"/>
          <a:stretch>
            <a:fillRect/>
          </a:stretch>
        </p:blipFill>
        <p:spPr>
          <a:xfrm>
            <a:off x="8790059" y="5091457"/>
            <a:ext cx="173588" cy="115725"/>
          </a:xfrm>
          <a:prstGeom prst="rect">
            <a:avLst/>
          </a:prstGeom>
        </p:spPr>
      </p:pic>
    </p:spTree>
    <p:extLst>
      <p:ext uri="{BB962C8B-B14F-4D97-AF65-F5344CB8AC3E}">
        <p14:creationId xmlns:p14="http://schemas.microsoft.com/office/powerpoint/2010/main" val="2506627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A3DB"/>
        </a:solidFill>
        <a:effectLst/>
      </p:bgPr>
    </p:bg>
    <p:spTree>
      <p:nvGrpSpPr>
        <p:cNvPr id="1" name="Shape 14"/>
        <p:cNvGrpSpPr/>
        <p:nvPr/>
      </p:nvGrpSpPr>
      <p:grpSpPr>
        <a:xfrm>
          <a:off x="0" y="0"/>
          <a:ext cx="0" cy="0"/>
          <a:chOff x="0" y="0"/>
          <a:chExt cx="0" cy="0"/>
        </a:xfrm>
      </p:grpSpPr>
      <p:pic>
        <p:nvPicPr>
          <p:cNvPr id="2" name="Picture 1">
            <a:extLst>
              <a:ext uri="{FF2B5EF4-FFF2-40B4-BE49-F238E27FC236}">
                <a16:creationId xmlns:a16="http://schemas.microsoft.com/office/drawing/2014/main" id="{2A669AF4-CFD4-3E42-8D99-F1378E47C854}"/>
              </a:ext>
            </a:extLst>
          </p:cNvPr>
          <p:cNvPicPr>
            <a:picLocks noChangeAspect="1"/>
          </p:cNvPicPr>
          <p:nvPr userDrawn="1"/>
        </p:nvPicPr>
        <p:blipFill>
          <a:blip r:embed="rId2"/>
          <a:stretch>
            <a:fillRect/>
          </a:stretch>
        </p:blipFill>
        <p:spPr>
          <a:xfrm>
            <a:off x="4260381" y="1880062"/>
            <a:ext cx="3526731" cy="630382"/>
          </a:xfrm>
          <a:prstGeom prst="rect">
            <a:avLst/>
          </a:prstGeom>
        </p:spPr>
      </p:pic>
      <p:sp>
        <p:nvSpPr>
          <p:cNvPr id="3" name="Rectangle 2">
            <a:extLst>
              <a:ext uri="{FF2B5EF4-FFF2-40B4-BE49-F238E27FC236}">
                <a16:creationId xmlns:a16="http://schemas.microsoft.com/office/drawing/2014/main" id="{DE944C2B-4B7E-C349-A4A1-F99EDA27D663}"/>
              </a:ext>
            </a:extLst>
          </p:cNvPr>
          <p:cNvSpPr/>
          <p:nvPr userDrawn="1"/>
        </p:nvSpPr>
        <p:spPr>
          <a:xfrm>
            <a:off x="737644" y="4980144"/>
            <a:ext cx="1723549" cy="276999"/>
          </a:xfrm>
          <a:prstGeom prst="rect">
            <a:avLst/>
          </a:prstGeom>
        </p:spPr>
        <p:txBody>
          <a:bodyPr wrap="none">
            <a:spAutoFit/>
          </a:bodyPr>
          <a:lstStyle/>
          <a:p>
            <a:r>
              <a:rPr lang="en-GB" sz="1200" b="1" dirty="0" err="1">
                <a:solidFill>
                  <a:schemeClr val="tx1"/>
                </a:solidFill>
                <a:effectLst/>
                <a:latin typeface="Roboto" panose="02000000000000000000" pitchFamily="2" charset="0"/>
              </a:rPr>
              <a:t>albanyassociates.com</a:t>
            </a:r>
            <a:endParaRPr lang="en-GB" sz="1200" dirty="0">
              <a:solidFill>
                <a:schemeClr val="tx1"/>
              </a:solidFill>
              <a:effectLst/>
              <a:latin typeface="Roboto" panose="02000000000000000000" pitchFamily="2" charset="0"/>
            </a:endParaRPr>
          </a:p>
        </p:txBody>
      </p:sp>
      <p:sp>
        <p:nvSpPr>
          <p:cNvPr id="4" name="Rectangle 3">
            <a:extLst>
              <a:ext uri="{FF2B5EF4-FFF2-40B4-BE49-F238E27FC236}">
                <a16:creationId xmlns:a16="http://schemas.microsoft.com/office/drawing/2014/main" id="{7AAC9C5B-11C5-4049-92C7-0E5E4666F6FB}"/>
              </a:ext>
            </a:extLst>
          </p:cNvPr>
          <p:cNvSpPr/>
          <p:nvPr userDrawn="1"/>
        </p:nvSpPr>
        <p:spPr>
          <a:xfrm>
            <a:off x="3674814" y="4980144"/>
            <a:ext cx="1330492" cy="276999"/>
          </a:xfrm>
          <a:prstGeom prst="rect">
            <a:avLst/>
          </a:prstGeom>
        </p:spPr>
        <p:txBody>
          <a:bodyPr wrap="none">
            <a:spAutoFit/>
          </a:bodyPr>
          <a:lstStyle/>
          <a:p>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albanyassociate</a:t>
            </a:r>
            <a:endParaRPr lang="en-GB" sz="1200" kern="1200" dirty="0">
              <a:solidFill>
                <a:schemeClr val="tx1"/>
              </a:solidFill>
              <a:effectLst/>
              <a:latin typeface="+mn-lt"/>
              <a:ea typeface="+mn-ea"/>
              <a:cs typeface="+mn-cs"/>
            </a:endParaRPr>
          </a:p>
        </p:txBody>
      </p:sp>
      <p:sp>
        <p:nvSpPr>
          <p:cNvPr id="5" name="Rectangle 4">
            <a:extLst>
              <a:ext uri="{FF2B5EF4-FFF2-40B4-BE49-F238E27FC236}">
                <a16:creationId xmlns:a16="http://schemas.microsoft.com/office/drawing/2014/main" id="{A3530F51-C3F5-9846-8E52-5F1A7C49D5DD}"/>
              </a:ext>
            </a:extLst>
          </p:cNvPr>
          <p:cNvSpPr/>
          <p:nvPr userDrawn="1"/>
        </p:nvSpPr>
        <p:spPr>
          <a:xfrm>
            <a:off x="6218927" y="4980144"/>
            <a:ext cx="1519198" cy="276999"/>
          </a:xfrm>
          <a:prstGeom prst="rect">
            <a:avLst/>
          </a:prstGeom>
        </p:spPr>
        <p:txBody>
          <a:bodyPr wrap="none">
            <a:spAutoFit/>
          </a:bodyPr>
          <a:lstStyle/>
          <a:p>
            <a:r>
              <a:rPr lang="en-GB" sz="1200" b="1" kern="1200" dirty="0" err="1">
                <a:solidFill>
                  <a:schemeClr val="tx1"/>
                </a:solidFill>
                <a:effectLst/>
                <a:latin typeface="+mn-lt"/>
                <a:ea typeface="+mn-ea"/>
                <a:cs typeface="+mn-cs"/>
              </a:rPr>
              <a:t>albany</a:t>
            </a:r>
            <a:r>
              <a:rPr lang="en-GB" sz="1200" b="1" kern="1200" dirty="0">
                <a:solidFill>
                  <a:schemeClr val="tx1"/>
                </a:solidFill>
                <a:effectLst/>
                <a:latin typeface="+mn-lt"/>
                <a:ea typeface="+mn-ea"/>
                <a:cs typeface="+mn-cs"/>
              </a:rPr>
              <a:t>-associates-ltd</a:t>
            </a:r>
            <a:endParaRPr lang="en-GB" sz="1200" kern="1200" dirty="0">
              <a:solidFill>
                <a:schemeClr val="tx1"/>
              </a:solidFill>
              <a:effectLst/>
              <a:latin typeface="+mn-lt"/>
              <a:ea typeface="+mn-ea"/>
              <a:cs typeface="+mn-cs"/>
            </a:endParaRPr>
          </a:p>
        </p:txBody>
      </p:sp>
      <p:sp>
        <p:nvSpPr>
          <p:cNvPr id="6" name="Rectangle 5">
            <a:extLst>
              <a:ext uri="{FF2B5EF4-FFF2-40B4-BE49-F238E27FC236}">
                <a16:creationId xmlns:a16="http://schemas.microsoft.com/office/drawing/2014/main" id="{27CA195B-6021-E441-912F-735A4C5E9332}"/>
              </a:ext>
            </a:extLst>
          </p:cNvPr>
          <p:cNvSpPr/>
          <p:nvPr userDrawn="1"/>
        </p:nvSpPr>
        <p:spPr>
          <a:xfrm>
            <a:off x="8951745" y="4980144"/>
            <a:ext cx="2301143" cy="276999"/>
          </a:xfrm>
          <a:prstGeom prst="rect">
            <a:avLst/>
          </a:prstGeom>
        </p:spPr>
        <p:txBody>
          <a:bodyPr wrap="none">
            <a:spAutoFit/>
          </a:bodyPr>
          <a:lstStyle/>
          <a:p>
            <a:r>
              <a:rPr lang="en-GB" sz="1200" b="1" kern="1200" dirty="0" err="1">
                <a:solidFill>
                  <a:schemeClr val="tx1"/>
                </a:solidFill>
                <a:effectLst/>
                <a:latin typeface="+mn-lt"/>
                <a:ea typeface="+mn-ea"/>
                <a:cs typeface="+mn-cs"/>
              </a:rPr>
              <a:t>enquiries@albanyassociates.com</a:t>
            </a:r>
            <a:endParaRPr lang="en-GB" sz="12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094623A6-2396-C648-97A2-4881C3EA0AF3}"/>
              </a:ext>
            </a:extLst>
          </p:cNvPr>
          <p:cNvPicPr>
            <a:picLocks noChangeAspect="1"/>
          </p:cNvPicPr>
          <p:nvPr userDrawn="1"/>
        </p:nvPicPr>
        <p:blipFill>
          <a:blip r:embed="rId3"/>
          <a:stretch>
            <a:fillRect/>
          </a:stretch>
        </p:blipFill>
        <p:spPr>
          <a:xfrm>
            <a:off x="519003" y="4962304"/>
            <a:ext cx="437281" cy="267227"/>
          </a:xfrm>
          <a:prstGeom prst="rect">
            <a:avLst/>
          </a:prstGeom>
        </p:spPr>
      </p:pic>
      <p:pic>
        <p:nvPicPr>
          <p:cNvPr id="8" name="Picture 7">
            <a:extLst>
              <a:ext uri="{FF2B5EF4-FFF2-40B4-BE49-F238E27FC236}">
                <a16:creationId xmlns:a16="http://schemas.microsoft.com/office/drawing/2014/main" id="{FE99CFE1-9E90-5D45-83A3-65D8A9F81545}"/>
              </a:ext>
            </a:extLst>
          </p:cNvPr>
          <p:cNvPicPr>
            <a:picLocks noChangeAspect="1"/>
          </p:cNvPicPr>
          <p:nvPr userDrawn="1"/>
        </p:nvPicPr>
        <p:blipFill>
          <a:blip r:embed="rId4"/>
          <a:stretch>
            <a:fillRect/>
          </a:stretch>
        </p:blipFill>
        <p:spPr>
          <a:xfrm>
            <a:off x="3490260" y="5062653"/>
            <a:ext cx="194690" cy="166877"/>
          </a:xfrm>
          <a:prstGeom prst="rect">
            <a:avLst/>
          </a:prstGeom>
        </p:spPr>
      </p:pic>
      <p:pic>
        <p:nvPicPr>
          <p:cNvPr id="9" name="Picture 8">
            <a:extLst>
              <a:ext uri="{FF2B5EF4-FFF2-40B4-BE49-F238E27FC236}">
                <a16:creationId xmlns:a16="http://schemas.microsoft.com/office/drawing/2014/main" id="{12C6708F-1CFF-9343-8FAD-69ED860F805B}"/>
              </a:ext>
            </a:extLst>
          </p:cNvPr>
          <p:cNvPicPr>
            <a:picLocks noChangeAspect="1"/>
          </p:cNvPicPr>
          <p:nvPr userDrawn="1"/>
        </p:nvPicPr>
        <p:blipFill>
          <a:blip r:embed="rId5"/>
          <a:stretch>
            <a:fillRect/>
          </a:stretch>
        </p:blipFill>
        <p:spPr>
          <a:xfrm>
            <a:off x="6052049" y="5026968"/>
            <a:ext cx="166877" cy="166877"/>
          </a:xfrm>
          <a:prstGeom prst="rect">
            <a:avLst/>
          </a:prstGeom>
        </p:spPr>
      </p:pic>
      <p:pic>
        <p:nvPicPr>
          <p:cNvPr id="10" name="Picture 9">
            <a:extLst>
              <a:ext uri="{FF2B5EF4-FFF2-40B4-BE49-F238E27FC236}">
                <a16:creationId xmlns:a16="http://schemas.microsoft.com/office/drawing/2014/main" id="{869446CA-AB0E-B146-8AE4-277FD762804B}"/>
              </a:ext>
            </a:extLst>
          </p:cNvPr>
          <p:cNvPicPr>
            <a:picLocks noChangeAspect="1"/>
          </p:cNvPicPr>
          <p:nvPr userDrawn="1"/>
        </p:nvPicPr>
        <p:blipFill>
          <a:blip r:embed="rId6"/>
          <a:stretch>
            <a:fillRect/>
          </a:stretch>
        </p:blipFill>
        <p:spPr>
          <a:xfrm>
            <a:off x="8790059" y="5091457"/>
            <a:ext cx="173588" cy="115725"/>
          </a:xfrm>
          <a:prstGeom prst="rect">
            <a:avLst/>
          </a:prstGeom>
        </p:spPr>
      </p:pic>
    </p:spTree>
    <p:extLst>
      <p:ext uri="{BB962C8B-B14F-4D97-AF65-F5344CB8AC3E}">
        <p14:creationId xmlns:p14="http://schemas.microsoft.com/office/powerpoint/2010/main" val="169408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4E7-92E3-304F-B8CA-2D4D6C0FBE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1CF7D-96C5-CC46-8B30-EB8EC3745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B397E9-9513-C645-A5BA-8F21E8933CF0}"/>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5" name="Footer Placeholder 4">
            <a:extLst>
              <a:ext uri="{FF2B5EF4-FFF2-40B4-BE49-F238E27FC236}">
                <a16:creationId xmlns:a16="http://schemas.microsoft.com/office/drawing/2014/main" id="{5D6A4B9E-F840-0047-8A02-A65F2F053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7A9E5-004B-7543-97D9-211255557C27}"/>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251190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F6B512-EBD8-1F4D-B069-0CD214F7FCD0}"/>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Black/white image</a:t>
            </a:r>
          </a:p>
          <a:p>
            <a:endParaRPr lang="en-US" dirty="0"/>
          </a:p>
        </p:txBody>
      </p:sp>
      <p:sp>
        <p:nvSpPr>
          <p:cNvPr id="10" name="Rectangle 9">
            <a:extLst>
              <a:ext uri="{FF2B5EF4-FFF2-40B4-BE49-F238E27FC236}">
                <a16:creationId xmlns:a16="http://schemas.microsoft.com/office/drawing/2014/main" id="{F274D71E-C900-DD47-929A-6B45A6152BF0}"/>
              </a:ext>
            </a:extLst>
          </p:cNvPr>
          <p:cNvSpPr/>
          <p:nvPr userDrawn="1"/>
        </p:nvSpPr>
        <p:spPr>
          <a:xfrm>
            <a:off x="0" y="0"/>
            <a:ext cx="12192000" cy="6885154"/>
          </a:xfrm>
          <a:prstGeom prst="rect">
            <a:avLst/>
          </a:prstGeom>
          <a:solidFill>
            <a:srgbClr val="0E152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4721D76-4837-4941-BA36-9C006B963DB3}"/>
              </a:ext>
            </a:extLst>
          </p:cNvPr>
          <p:cNvSpPr/>
          <p:nvPr userDrawn="1"/>
        </p:nvSpPr>
        <p:spPr>
          <a:xfrm>
            <a:off x="-999745" y="3361315"/>
            <a:ext cx="8278369" cy="3523839"/>
          </a:xfrm>
          <a:prstGeom prst="parallelogram">
            <a:avLst/>
          </a:prstGeom>
          <a:solidFill>
            <a:srgbClr val="10151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407E26F8-3D73-E240-8968-F1E8673838E9}"/>
              </a:ext>
            </a:extLst>
          </p:cNvPr>
          <p:cNvSpPr/>
          <p:nvPr userDrawn="1"/>
        </p:nvSpPr>
        <p:spPr>
          <a:xfrm>
            <a:off x="316992" y="-344321"/>
            <a:ext cx="5779008" cy="4369988"/>
          </a:xfrm>
          <a:prstGeom prst="parallelogram">
            <a:avLst/>
          </a:prstGeom>
          <a:solidFill>
            <a:srgbClr val="10151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C1A117E-51BD-8341-BA28-9C8F7BB82003}"/>
              </a:ext>
            </a:extLst>
          </p:cNvPr>
          <p:cNvPicPr>
            <a:picLocks noChangeAspect="1"/>
          </p:cNvPicPr>
          <p:nvPr userDrawn="1"/>
        </p:nvPicPr>
        <p:blipFill>
          <a:blip r:embed="rId2"/>
          <a:stretch>
            <a:fillRect/>
          </a:stretch>
        </p:blipFill>
        <p:spPr>
          <a:xfrm>
            <a:off x="718127" y="1880062"/>
            <a:ext cx="3677228" cy="630382"/>
          </a:xfrm>
          <a:prstGeom prst="rect">
            <a:avLst/>
          </a:prstGeom>
        </p:spPr>
      </p:pic>
      <p:sp>
        <p:nvSpPr>
          <p:cNvPr id="5" name="TextBox 4">
            <a:extLst>
              <a:ext uri="{FF2B5EF4-FFF2-40B4-BE49-F238E27FC236}">
                <a16:creationId xmlns:a16="http://schemas.microsoft.com/office/drawing/2014/main" id="{2F680246-0FAF-EC4E-9EA4-98C6B56C5875}"/>
              </a:ext>
            </a:extLst>
          </p:cNvPr>
          <p:cNvSpPr txBox="1"/>
          <p:nvPr userDrawn="1"/>
        </p:nvSpPr>
        <p:spPr>
          <a:xfrm>
            <a:off x="718127" y="3803907"/>
            <a:ext cx="8193506" cy="1077218"/>
          </a:xfrm>
          <a:prstGeom prst="rect">
            <a:avLst/>
          </a:prstGeom>
          <a:noFill/>
        </p:spPr>
        <p:txBody>
          <a:bodyPr wrap="square" rtlCol="0">
            <a:spAutoFit/>
          </a:bodyPr>
          <a:lstStyle/>
          <a:p>
            <a:r>
              <a:rPr lang="en-GB" sz="3200" dirty="0">
                <a:solidFill>
                  <a:schemeClr val="bg1"/>
                </a:solidFill>
                <a:latin typeface="Roboto Slab" charset="0"/>
                <a:ea typeface="Roboto Slab" charset="0"/>
                <a:cs typeface="Roboto Slab" charset="0"/>
              </a:rPr>
              <a:t>Using communications to solve complex problems in challenging environments</a:t>
            </a:r>
          </a:p>
        </p:txBody>
      </p:sp>
    </p:spTree>
    <p:extLst>
      <p:ext uri="{BB962C8B-B14F-4D97-AF65-F5344CB8AC3E}">
        <p14:creationId xmlns:p14="http://schemas.microsoft.com/office/powerpoint/2010/main" val="22611480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0B5C-DB9D-7C46-83D6-6FF045196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2BFF1F-5D04-5E4B-AC9D-3C15771D5A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D8F73-B3FA-8545-8AF6-3BAFEEB513B8}"/>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5" name="Footer Placeholder 4">
            <a:extLst>
              <a:ext uri="{FF2B5EF4-FFF2-40B4-BE49-F238E27FC236}">
                <a16:creationId xmlns:a16="http://schemas.microsoft.com/office/drawing/2014/main" id="{2960FFE2-01C8-DE40-B6F4-A16E8E5E8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CD270-9293-4245-A3D0-FE6900592DB6}"/>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1225669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43A9-9FE3-804D-9A77-F60896258B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757F78-D3F3-FB41-9745-C869C3612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82BBE3-2C56-7041-9275-0CA9E1CFA626}"/>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5" name="Footer Placeholder 4">
            <a:extLst>
              <a:ext uri="{FF2B5EF4-FFF2-40B4-BE49-F238E27FC236}">
                <a16:creationId xmlns:a16="http://schemas.microsoft.com/office/drawing/2014/main" id="{1959BA42-AB9F-6D42-B462-223ABA272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9FFF2-3DA6-8948-93D0-934FDABB5AEB}"/>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2782547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EFB2-9203-B042-ACCE-BEFC9F20C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C0D61-8C2C-1B45-AA3B-01D121D16B3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0A284-6D31-7A4F-B5D2-939CE617A4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9BEF9E-5BFD-F74C-A977-4A7CE13E7165}"/>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6" name="Footer Placeholder 5">
            <a:extLst>
              <a:ext uri="{FF2B5EF4-FFF2-40B4-BE49-F238E27FC236}">
                <a16:creationId xmlns:a16="http://schemas.microsoft.com/office/drawing/2014/main" id="{D30B473A-2A71-AB4F-8525-9DDBA832A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0B8B9-EC9D-6445-970E-BE78F22749F6}"/>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2940864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0E37-C552-A346-AC7E-ADEEEF83A9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2A9799-DB22-FB48-8122-49DCF6F3B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4A8B6E4-B080-1F47-88D8-D3FD17D0C9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52256-9B3F-3B4E-96B7-38BD65CBFC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E2089C2-25B5-8C49-8D4B-7B4BB0773C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02924-6FFE-8C4B-8364-ADFC566095E0}"/>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8" name="Footer Placeholder 7">
            <a:extLst>
              <a:ext uri="{FF2B5EF4-FFF2-40B4-BE49-F238E27FC236}">
                <a16:creationId xmlns:a16="http://schemas.microsoft.com/office/drawing/2014/main" id="{B7B08D7E-A802-7B44-A375-B49690FD99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53D18F-1FDF-6F46-ADC1-D001EEC752C7}"/>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3037239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1F456-FC51-F342-90F4-F277674263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D543FB-8D18-904B-9D81-B128FC1B8AF3}"/>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4" name="Footer Placeholder 3">
            <a:extLst>
              <a:ext uri="{FF2B5EF4-FFF2-40B4-BE49-F238E27FC236}">
                <a16:creationId xmlns:a16="http://schemas.microsoft.com/office/drawing/2014/main" id="{AEB0BB96-ED3B-3549-B2F9-66B080370B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EA17C5-25EA-2942-8A55-2478A805ECC6}"/>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366571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A3C1D-065C-3742-8275-F6EDCF3B1A0B}"/>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3" name="Footer Placeholder 2">
            <a:extLst>
              <a:ext uri="{FF2B5EF4-FFF2-40B4-BE49-F238E27FC236}">
                <a16:creationId xmlns:a16="http://schemas.microsoft.com/office/drawing/2014/main" id="{1A8B84DB-24D3-2949-96AF-CDED843BFA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F364F0-5D7C-A54E-8716-AE50EA7E81CB}"/>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3609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C460-44F3-3D4F-8520-A6042E808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8FE5D1-A5BA-6645-B250-F5E2EC24A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B973B-16CC-0C46-915B-E620DC77A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808D36-6CB1-5143-ACBE-829B8383686B}"/>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6" name="Footer Placeholder 5">
            <a:extLst>
              <a:ext uri="{FF2B5EF4-FFF2-40B4-BE49-F238E27FC236}">
                <a16:creationId xmlns:a16="http://schemas.microsoft.com/office/drawing/2014/main" id="{8621C31D-449B-7C4D-90FA-E8FE192AF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D2118-B097-C14D-BC17-70612FA74835}"/>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555293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6615-3C29-3241-AEF3-1132AD542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050FE9-5BAE-7745-A3F7-7150AA606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AB22F3-248D-D04D-9A4C-EBB11F72D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81BE5-429F-144C-B973-2B5E1354C0C7}"/>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6" name="Footer Placeholder 5">
            <a:extLst>
              <a:ext uri="{FF2B5EF4-FFF2-40B4-BE49-F238E27FC236}">
                <a16:creationId xmlns:a16="http://schemas.microsoft.com/office/drawing/2014/main" id="{F4BF9F83-7DD5-F04A-BB81-35B76CDF3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2215D-9AB4-A34F-AA01-8B8AC9D9A438}"/>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3618096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C36F-241A-5B48-9F2D-40297EA400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1FE7DC-E891-EF44-A1D6-5696C8471E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64678-858A-1D49-AE90-B99A497F7147}"/>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5" name="Footer Placeholder 4">
            <a:extLst>
              <a:ext uri="{FF2B5EF4-FFF2-40B4-BE49-F238E27FC236}">
                <a16:creationId xmlns:a16="http://schemas.microsoft.com/office/drawing/2014/main" id="{E5052ADF-FF93-9F4A-887D-46E454EC3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097FC-D89F-D045-AC3D-EBA64F30DA19}"/>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260016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F9E187-DCFC-CF4C-A85E-27C671F3D5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0D1266-01B4-8B4E-8821-480F51A724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3841B-7225-C547-ACD9-A7F17FC5451A}"/>
              </a:ext>
            </a:extLst>
          </p:cNvPr>
          <p:cNvSpPr>
            <a:spLocks noGrp="1"/>
          </p:cNvSpPr>
          <p:nvPr>
            <p:ph type="dt" sz="half" idx="10"/>
          </p:nvPr>
        </p:nvSpPr>
        <p:spPr/>
        <p:txBody>
          <a:bodyPr/>
          <a:lstStyle/>
          <a:p>
            <a:fld id="{91F95A83-5E04-A14F-9418-1E4677BB2A72}" type="datetimeFigureOut">
              <a:rPr lang="en-US" smtClean="0"/>
              <a:t>12/6/18</a:t>
            </a:fld>
            <a:endParaRPr lang="en-US"/>
          </a:p>
        </p:txBody>
      </p:sp>
      <p:sp>
        <p:nvSpPr>
          <p:cNvPr id="5" name="Footer Placeholder 4">
            <a:extLst>
              <a:ext uri="{FF2B5EF4-FFF2-40B4-BE49-F238E27FC236}">
                <a16:creationId xmlns:a16="http://schemas.microsoft.com/office/drawing/2014/main" id="{98B0088E-FA35-AA45-8B5F-C96C861B5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70FD3-B941-6446-A42C-145D8BE73959}"/>
              </a:ext>
            </a:extLst>
          </p:cNvPr>
          <p:cNvSpPr>
            <a:spLocks noGrp="1"/>
          </p:cNvSpPr>
          <p:nvPr>
            <p:ph type="sldNum" sz="quarter" idx="12"/>
          </p:nvPr>
        </p:nvSpPr>
        <p:spPr/>
        <p:txBody>
          <a:bodyPr/>
          <a:lstStyle/>
          <a:p>
            <a:fld id="{2C0833DA-077E-FA4C-9713-7C67778A4B85}" type="slidenum">
              <a:rPr lang="en-US" smtClean="0"/>
              <a:t>‹#›</a:t>
            </a:fld>
            <a:endParaRPr lang="en-US"/>
          </a:p>
        </p:txBody>
      </p:sp>
    </p:spTree>
    <p:extLst>
      <p:ext uri="{BB962C8B-B14F-4D97-AF65-F5344CB8AC3E}">
        <p14:creationId xmlns:p14="http://schemas.microsoft.com/office/powerpoint/2010/main" val="51778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F6B512-EBD8-1F4D-B069-0CD214F7FCD0}"/>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err="1"/>
              <a:t>Colour</a:t>
            </a:r>
            <a:r>
              <a:rPr lang="en-US" dirty="0"/>
              <a:t> image</a:t>
            </a:r>
          </a:p>
          <a:p>
            <a:endParaRPr lang="en-US" dirty="0"/>
          </a:p>
        </p:txBody>
      </p:sp>
      <p:sp>
        <p:nvSpPr>
          <p:cNvPr id="6" name="Parallelogram 5">
            <a:extLst>
              <a:ext uri="{FF2B5EF4-FFF2-40B4-BE49-F238E27FC236}">
                <a16:creationId xmlns:a16="http://schemas.microsoft.com/office/drawing/2014/main" id="{84721D76-4837-4941-BA36-9C006B963DB3}"/>
              </a:ext>
            </a:extLst>
          </p:cNvPr>
          <p:cNvSpPr/>
          <p:nvPr userDrawn="1"/>
        </p:nvSpPr>
        <p:spPr>
          <a:xfrm>
            <a:off x="-999745" y="3361315"/>
            <a:ext cx="8278369" cy="3523839"/>
          </a:xfrm>
          <a:prstGeom prst="parallelogram">
            <a:avLst/>
          </a:prstGeom>
          <a:solidFill>
            <a:srgbClr val="10151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407E26F8-3D73-E240-8968-F1E8673838E9}"/>
              </a:ext>
            </a:extLst>
          </p:cNvPr>
          <p:cNvSpPr/>
          <p:nvPr userDrawn="1"/>
        </p:nvSpPr>
        <p:spPr>
          <a:xfrm>
            <a:off x="316992" y="-344321"/>
            <a:ext cx="5779008" cy="4369988"/>
          </a:xfrm>
          <a:prstGeom prst="parallelogram">
            <a:avLst/>
          </a:prstGeom>
          <a:solidFill>
            <a:srgbClr val="10151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14F3146-7B8E-F547-A997-9C0D8C00584C}"/>
              </a:ext>
            </a:extLst>
          </p:cNvPr>
          <p:cNvSpPr/>
          <p:nvPr userDrawn="1"/>
        </p:nvSpPr>
        <p:spPr>
          <a:xfrm>
            <a:off x="0" y="0"/>
            <a:ext cx="12192000" cy="6858000"/>
          </a:xfrm>
          <a:prstGeom prst="rect">
            <a:avLst/>
          </a:prstGeom>
          <a:solidFill>
            <a:srgbClr val="0E152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4" name="Picture 3">
            <a:extLst>
              <a:ext uri="{FF2B5EF4-FFF2-40B4-BE49-F238E27FC236}">
                <a16:creationId xmlns:a16="http://schemas.microsoft.com/office/drawing/2014/main" id="{1C1A117E-51BD-8341-BA28-9C8F7BB82003}"/>
              </a:ext>
            </a:extLst>
          </p:cNvPr>
          <p:cNvPicPr>
            <a:picLocks noChangeAspect="1"/>
          </p:cNvPicPr>
          <p:nvPr userDrawn="1"/>
        </p:nvPicPr>
        <p:blipFill>
          <a:blip r:embed="rId2"/>
          <a:stretch>
            <a:fillRect/>
          </a:stretch>
        </p:blipFill>
        <p:spPr>
          <a:xfrm>
            <a:off x="718127" y="1880062"/>
            <a:ext cx="3677228" cy="630382"/>
          </a:xfrm>
          <a:prstGeom prst="rect">
            <a:avLst/>
          </a:prstGeom>
        </p:spPr>
      </p:pic>
      <p:sp>
        <p:nvSpPr>
          <p:cNvPr id="5" name="TextBox 4">
            <a:extLst>
              <a:ext uri="{FF2B5EF4-FFF2-40B4-BE49-F238E27FC236}">
                <a16:creationId xmlns:a16="http://schemas.microsoft.com/office/drawing/2014/main" id="{2F680246-0FAF-EC4E-9EA4-98C6B56C5875}"/>
              </a:ext>
            </a:extLst>
          </p:cNvPr>
          <p:cNvSpPr txBox="1"/>
          <p:nvPr userDrawn="1"/>
        </p:nvSpPr>
        <p:spPr>
          <a:xfrm>
            <a:off x="718127" y="3803907"/>
            <a:ext cx="8193506" cy="1077218"/>
          </a:xfrm>
          <a:prstGeom prst="rect">
            <a:avLst/>
          </a:prstGeom>
          <a:noFill/>
        </p:spPr>
        <p:txBody>
          <a:bodyPr wrap="square" rtlCol="0">
            <a:spAutoFit/>
          </a:bodyPr>
          <a:lstStyle/>
          <a:p>
            <a:r>
              <a:rPr lang="en-GB" sz="3200" dirty="0">
                <a:solidFill>
                  <a:schemeClr val="bg1"/>
                </a:solidFill>
                <a:latin typeface="Roboto Slab" charset="0"/>
                <a:ea typeface="Roboto Slab" charset="0"/>
                <a:cs typeface="Roboto Slab" charset="0"/>
              </a:rPr>
              <a:t>Using communications to solve complex problems in challenging environments</a:t>
            </a:r>
          </a:p>
        </p:txBody>
      </p:sp>
    </p:spTree>
    <p:extLst>
      <p:ext uri="{BB962C8B-B14F-4D97-AF65-F5344CB8AC3E}">
        <p14:creationId xmlns:p14="http://schemas.microsoft.com/office/powerpoint/2010/main" val="3764360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6BF062B4-2277-124E-AEAB-17B6FCA2E78B}"/>
              </a:ext>
            </a:extLst>
          </p:cNvPr>
          <p:cNvSpPr>
            <a:spLocks noGrp="1"/>
          </p:cNvSpPr>
          <p:nvPr>
            <p:ph type="body" sz="quarter" idx="12" hasCustomPrompt="1"/>
          </p:nvPr>
        </p:nvSpPr>
        <p:spPr>
          <a:xfrm>
            <a:off x="486211" y="202064"/>
            <a:ext cx="6513512" cy="585787"/>
          </a:xfrm>
          <a:prstGeom prst="rect">
            <a:avLst/>
          </a:prstGeom>
        </p:spPr>
        <p:txBody>
          <a:bodyPr/>
          <a:lstStyle>
            <a:lvl1pPr>
              <a:defRPr b="1">
                <a:latin typeface="Roboto Slab" pitchFamily="2" charset="0"/>
                <a:ea typeface="Roboto Slab" pitchFamily="2" charset="0"/>
              </a:defRPr>
            </a:lvl1pPr>
          </a:lstStyle>
          <a:p>
            <a:pPr lvl="0"/>
            <a:r>
              <a:rPr lang="en-US" dirty="0"/>
              <a:t>Title 34pt</a:t>
            </a:r>
          </a:p>
        </p:txBody>
      </p:sp>
      <p:sp>
        <p:nvSpPr>
          <p:cNvPr id="9" name="Picture Placeholder 8">
            <a:extLst>
              <a:ext uri="{FF2B5EF4-FFF2-40B4-BE49-F238E27FC236}">
                <a16:creationId xmlns:a16="http://schemas.microsoft.com/office/drawing/2014/main" id="{0C5E28FD-9F57-E849-B771-CD4C8A6E1CA9}"/>
              </a:ext>
            </a:extLst>
          </p:cNvPr>
          <p:cNvSpPr>
            <a:spLocks noGrp="1"/>
          </p:cNvSpPr>
          <p:nvPr>
            <p:ph type="pic" sz="quarter" idx="13" hasCustomPrompt="1"/>
          </p:nvPr>
        </p:nvSpPr>
        <p:spPr>
          <a:xfrm>
            <a:off x="6999723" y="-14068"/>
            <a:ext cx="5192277" cy="6278535"/>
          </a:xfrm>
          <a:custGeom>
            <a:avLst/>
            <a:gdLst>
              <a:gd name="connsiteX0" fmla="*/ 0 w 5192277"/>
              <a:gd name="connsiteY0" fmla="*/ 0 h 6278535"/>
              <a:gd name="connsiteX1" fmla="*/ 5192277 w 5192277"/>
              <a:gd name="connsiteY1" fmla="*/ 0 h 6278535"/>
              <a:gd name="connsiteX2" fmla="*/ 5192277 w 5192277"/>
              <a:gd name="connsiteY2" fmla="*/ 6278535 h 6278535"/>
              <a:gd name="connsiteX3" fmla="*/ 0 w 5192277"/>
              <a:gd name="connsiteY3" fmla="*/ 6278535 h 6278535"/>
              <a:gd name="connsiteX4" fmla="*/ 0 w 5192277"/>
              <a:gd name="connsiteY4" fmla="*/ 0 h 6278535"/>
              <a:gd name="connsiteX0" fmla="*/ 1547446 w 5192277"/>
              <a:gd name="connsiteY0" fmla="*/ 28135 h 6278535"/>
              <a:gd name="connsiteX1" fmla="*/ 5192277 w 5192277"/>
              <a:gd name="connsiteY1" fmla="*/ 0 h 6278535"/>
              <a:gd name="connsiteX2" fmla="*/ 5192277 w 5192277"/>
              <a:gd name="connsiteY2" fmla="*/ 6278535 h 6278535"/>
              <a:gd name="connsiteX3" fmla="*/ 0 w 5192277"/>
              <a:gd name="connsiteY3" fmla="*/ 6278535 h 6278535"/>
              <a:gd name="connsiteX4" fmla="*/ 1547446 w 5192277"/>
              <a:gd name="connsiteY4" fmla="*/ 28135 h 627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2277" h="6278535">
                <a:moveTo>
                  <a:pt x="1547446" y="28135"/>
                </a:moveTo>
                <a:lnTo>
                  <a:pt x="5192277" y="0"/>
                </a:lnTo>
                <a:lnTo>
                  <a:pt x="5192277" y="6278535"/>
                </a:lnTo>
                <a:lnTo>
                  <a:pt x="0" y="6278535"/>
                </a:lnTo>
                <a:lnTo>
                  <a:pt x="1547446" y="28135"/>
                </a:lnTo>
                <a:close/>
              </a:path>
            </a:pathLst>
          </a:custGeom>
        </p:spPr>
        <p:txBody>
          <a:bodyPr/>
          <a:lstStyle>
            <a:lvl1pPr marL="0" indent="0">
              <a:buNone/>
              <a:defRPr/>
            </a:lvl1pPr>
          </a:lstStyle>
          <a:p>
            <a:r>
              <a:rPr lang="en-US" dirty="0"/>
              <a:t>Image</a:t>
            </a:r>
          </a:p>
        </p:txBody>
      </p:sp>
      <p:sp>
        <p:nvSpPr>
          <p:cNvPr id="8" name="Text Placeholder 7">
            <a:extLst>
              <a:ext uri="{FF2B5EF4-FFF2-40B4-BE49-F238E27FC236}">
                <a16:creationId xmlns:a16="http://schemas.microsoft.com/office/drawing/2014/main" id="{6BF33225-1EFE-BE4B-BEB4-18DEC607BCF1}"/>
              </a:ext>
            </a:extLst>
          </p:cNvPr>
          <p:cNvSpPr>
            <a:spLocks noGrp="1"/>
          </p:cNvSpPr>
          <p:nvPr>
            <p:ph type="body" sz="quarter" idx="14"/>
          </p:nvPr>
        </p:nvSpPr>
        <p:spPr>
          <a:xfrm>
            <a:off x="486211" y="1082675"/>
            <a:ext cx="6513512" cy="4530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5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6BF062B4-2277-124E-AEAB-17B6FCA2E78B}"/>
              </a:ext>
            </a:extLst>
          </p:cNvPr>
          <p:cNvSpPr>
            <a:spLocks noGrp="1"/>
          </p:cNvSpPr>
          <p:nvPr>
            <p:ph type="body" sz="quarter" idx="12" hasCustomPrompt="1"/>
          </p:nvPr>
        </p:nvSpPr>
        <p:spPr>
          <a:xfrm>
            <a:off x="486211" y="202064"/>
            <a:ext cx="6107112" cy="585787"/>
          </a:xfrm>
          <a:prstGeom prst="rect">
            <a:avLst/>
          </a:prstGeom>
        </p:spPr>
        <p:txBody>
          <a:bodyPr/>
          <a:lstStyle>
            <a:lvl1pPr>
              <a:defRPr b="1">
                <a:latin typeface="Roboto Slab" pitchFamily="2" charset="0"/>
                <a:ea typeface="Roboto Slab" pitchFamily="2" charset="0"/>
              </a:defRPr>
            </a:lvl1pPr>
          </a:lstStyle>
          <a:p>
            <a:pPr lvl="0"/>
            <a:r>
              <a:rPr lang="en-US" dirty="0"/>
              <a:t>Title 34pt</a:t>
            </a:r>
          </a:p>
        </p:txBody>
      </p:sp>
      <p:sp>
        <p:nvSpPr>
          <p:cNvPr id="8" name="Text Placeholder 7">
            <a:extLst>
              <a:ext uri="{FF2B5EF4-FFF2-40B4-BE49-F238E27FC236}">
                <a16:creationId xmlns:a16="http://schemas.microsoft.com/office/drawing/2014/main" id="{6BF33225-1EFE-BE4B-BEB4-18DEC607BCF1}"/>
              </a:ext>
            </a:extLst>
          </p:cNvPr>
          <p:cNvSpPr>
            <a:spLocks noGrp="1"/>
          </p:cNvSpPr>
          <p:nvPr>
            <p:ph type="body" sz="quarter" idx="14"/>
          </p:nvPr>
        </p:nvSpPr>
        <p:spPr>
          <a:xfrm>
            <a:off x="486211" y="1082675"/>
            <a:ext cx="6107112" cy="4530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73064AB5-E1E0-304E-8D52-47A1FDE82653}"/>
              </a:ext>
            </a:extLst>
          </p:cNvPr>
          <p:cNvSpPr>
            <a:spLocks noGrp="1"/>
          </p:cNvSpPr>
          <p:nvPr>
            <p:ph type="body" sz="quarter" idx="15" hasCustomPrompt="1"/>
          </p:nvPr>
        </p:nvSpPr>
        <p:spPr>
          <a:xfrm>
            <a:off x="7314418" y="484188"/>
            <a:ext cx="4877581" cy="2646362"/>
          </a:xfrm>
          <a:custGeom>
            <a:avLst/>
            <a:gdLst>
              <a:gd name="connsiteX0" fmla="*/ 0 w 4216400"/>
              <a:gd name="connsiteY0" fmla="*/ 0 h 2646362"/>
              <a:gd name="connsiteX1" fmla="*/ 4216400 w 4216400"/>
              <a:gd name="connsiteY1" fmla="*/ 0 h 2646362"/>
              <a:gd name="connsiteX2" fmla="*/ 4216400 w 4216400"/>
              <a:gd name="connsiteY2" fmla="*/ 2646362 h 2646362"/>
              <a:gd name="connsiteX3" fmla="*/ 0 w 4216400"/>
              <a:gd name="connsiteY3" fmla="*/ 2646362 h 2646362"/>
              <a:gd name="connsiteX4" fmla="*/ 0 w 4216400"/>
              <a:gd name="connsiteY4" fmla="*/ 0 h 2646362"/>
              <a:gd name="connsiteX0" fmla="*/ 661181 w 4877581"/>
              <a:gd name="connsiteY0" fmla="*/ 0 h 2646362"/>
              <a:gd name="connsiteX1" fmla="*/ 4877581 w 4877581"/>
              <a:gd name="connsiteY1" fmla="*/ 0 h 2646362"/>
              <a:gd name="connsiteX2" fmla="*/ 4877581 w 4877581"/>
              <a:gd name="connsiteY2" fmla="*/ 2646362 h 2646362"/>
              <a:gd name="connsiteX3" fmla="*/ 0 w 4877581"/>
              <a:gd name="connsiteY3" fmla="*/ 2604159 h 2646362"/>
              <a:gd name="connsiteX4" fmla="*/ 661181 w 4877581"/>
              <a:gd name="connsiteY4" fmla="*/ 0 h 264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7581" h="2646362">
                <a:moveTo>
                  <a:pt x="661181" y="0"/>
                </a:moveTo>
                <a:lnTo>
                  <a:pt x="4877581" y="0"/>
                </a:lnTo>
                <a:lnTo>
                  <a:pt x="4877581" y="2646362"/>
                </a:lnTo>
                <a:lnTo>
                  <a:pt x="0" y="2604159"/>
                </a:lnTo>
                <a:lnTo>
                  <a:pt x="661181" y="0"/>
                </a:lnTo>
                <a:close/>
              </a:path>
            </a:pathLst>
          </a:custGeom>
          <a:solidFill>
            <a:srgbClr val="00A3DB"/>
          </a:solidFill>
        </p:spPr>
        <p:txBody>
          <a:bodyPr/>
          <a:lstStyle>
            <a:lvl1pPr marL="432000" indent="0" algn="ctr">
              <a:lnSpc>
                <a:spcPct val="150000"/>
              </a:lnSpc>
              <a:buNone/>
              <a:defRPr>
                <a:solidFill>
                  <a:schemeClr val="bg1"/>
                </a:solidFill>
              </a:defRPr>
            </a:lvl1pPr>
            <a:lvl2pPr marL="432000" indent="0" algn="ctr">
              <a:lnSpc>
                <a:spcPct val="150000"/>
              </a:lnSpc>
              <a:buNone/>
              <a:defRPr sz="1800">
                <a:solidFill>
                  <a:schemeClr val="bg1"/>
                </a:solidFill>
              </a:defRPr>
            </a:lvl2pPr>
            <a:lvl3pPr marL="432000" indent="0" algn="ctr">
              <a:lnSpc>
                <a:spcPct val="150000"/>
              </a:lnSpc>
              <a:buNone/>
              <a:defRPr>
                <a:solidFill>
                  <a:schemeClr val="bg1"/>
                </a:solidFill>
              </a:defRPr>
            </a:lvl3pPr>
            <a:lvl4pPr marL="432000" indent="0" algn="ctr">
              <a:lnSpc>
                <a:spcPct val="150000"/>
              </a:lnSpc>
              <a:buNone/>
              <a:defRPr>
                <a:solidFill>
                  <a:schemeClr val="bg1"/>
                </a:solidFill>
              </a:defRPr>
            </a:lvl4pPr>
            <a:lvl5pPr marL="432000" indent="0" algn="ctr">
              <a:lnSpc>
                <a:spcPct val="150000"/>
              </a:lnSpc>
              <a:buNone/>
              <a:defRPr>
                <a:solidFill>
                  <a:schemeClr val="bg1"/>
                </a:solidFill>
              </a:defRPr>
            </a:lvl5pPr>
          </a:lstStyle>
          <a:p>
            <a:pPr lvl="1"/>
            <a:r>
              <a:rPr lang="en-US" dirty="0"/>
              <a:t>Text in box - </a:t>
            </a:r>
          </a:p>
        </p:txBody>
      </p:sp>
      <p:sp>
        <p:nvSpPr>
          <p:cNvPr id="12" name="Text Placeholder 2">
            <a:extLst>
              <a:ext uri="{FF2B5EF4-FFF2-40B4-BE49-F238E27FC236}">
                <a16:creationId xmlns:a16="http://schemas.microsoft.com/office/drawing/2014/main" id="{A75281AD-AEA2-8442-9C7F-CA4E296CE0F0}"/>
              </a:ext>
            </a:extLst>
          </p:cNvPr>
          <p:cNvSpPr>
            <a:spLocks noGrp="1"/>
          </p:cNvSpPr>
          <p:nvPr>
            <p:ph type="body" sz="quarter" idx="17" hasCustomPrompt="1"/>
          </p:nvPr>
        </p:nvSpPr>
        <p:spPr>
          <a:xfrm>
            <a:off x="6484424" y="3425374"/>
            <a:ext cx="5721643" cy="2646362"/>
          </a:xfrm>
          <a:custGeom>
            <a:avLst/>
            <a:gdLst>
              <a:gd name="connsiteX0" fmla="*/ 0 w 4216400"/>
              <a:gd name="connsiteY0" fmla="*/ 0 h 2646362"/>
              <a:gd name="connsiteX1" fmla="*/ 4216400 w 4216400"/>
              <a:gd name="connsiteY1" fmla="*/ 0 h 2646362"/>
              <a:gd name="connsiteX2" fmla="*/ 4216400 w 4216400"/>
              <a:gd name="connsiteY2" fmla="*/ 2646362 h 2646362"/>
              <a:gd name="connsiteX3" fmla="*/ 0 w 4216400"/>
              <a:gd name="connsiteY3" fmla="*/ 2646362 h 2646362"/>
              <a:gd name="connsiteX4" fmla="*/ 0 w 4216400"/>
              <a:gd name="connsiteY4" fmla="*/ 0 h 2646362"/>
              <a:gd name="connsiteX0" fmla="*/ 661181 w 4877581"/>
              <a:gd name="connsiteY0" fmla="*/ 0 h 2646362"/>
              <a:gd name="connsiteX1" fmla="*/ 4877581 w 4877581"/>
              <a:gd name="connsiteY1" fmla="*/ 0 h 2646362"/>
              <a:gd name="connsiteX2" fmla="*/ 4877581 w 4877581"/>
              <a:gd name="connsiteY2" fmla="*/ 2646362 h 2646362"/>
              <a:gd name="connsiteX3" fmla="*/ 0 w 4877581"/>
              <a:gd name="connsiteY3" fmla="*/ 2604159 h 2646362"/>
              <a:gd name="connsiteX4" fmla="*/ 661181 w 4877581"/>
              <a:gd name="connsiteY4" fmla="*/ 0 h 2646362"/>
              <a:gd name="connsiteX0" fmla="*/ 661181 w 5000528"/>
              <a:gd name="connsiteY0" fmla="*/ 0 h 2646362"/>
              <a:gd name="connsiteX1" fmla="*/ 5000528 w 5000528"/>
              <a:gd name="connsiteY1" fmla="*/ 14068 h 2646362"/>
              <a:gd name="connsiteX2" fmla="*/ 4877581 w 5000528"/>
              <a:gd name="connsiteY2" fmla="*/ 2646362 h 2646362"/>
              <a:gd name="connsiteX3" fmla="*/ 0 w 5000528"/>
              <a:gd name="connsiteY3" fmla="*/ 2604159 h 2646362"/>
              <a:gd name="connsiteX4" fmla="*/ 661181 w 5000528"/>
              <a:gd name="connsiteY4" fmla="*/ 0 h 2646362"/>
              <a:gd name="connsiteX0" fmla="*/ 661181 w 5000528"/>
              <a:gd name="connsiteY0" fmla="*/ 0 h 2646362"/>
              <a:gd name="connsiteX1" fmla="*/ 5000528 w 5000528"/>
              <a:gd name="connsiteY1" fmla="*/ 14068 h 2646362"/>
              <a:gd name="connsiteX2" fmla="*/ 5000528 w 5000528"/>
              <a:gd name="connsiteY2" fmla="*/ 2646362 h 2646362"/>
              <a:gd name="connsiteX3" fmla="*/ 0 w 5000528"/>
              <a:gd name="connsiteY3" fmla="*/ 2604159 h 2646362"/>
              <a:gd name="connsiteX4" fmla="*/ 661181 w 5000528"/>
              <a:gd name="connsiteY4" fmla="*/ 0 h 264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528" h="2646362">
                <a:moveTo>
                  <a:pt x="661181" y="0"/>
                </a:moveTo>
                <a:lnTo>
                  <a:pt x="5000528" y="14068"/>
                </a:lnTo>
                <a:lnTo>
                  <a:pt x="5000528" y="2646362"/>
                </a:lnTo>
                <a:lnTo>
                  <a:pt x="0" y="2604159"/>
                </a:lnTo>
                <a:lnTo>
                  <a:pt x="661181" y="0"/>
                </a:lnTo>
                <a:close/>
              </a:path>
            </a:pathLst>
          </a:custGeom>
          <a:solidFill>
            <a:srgbClr val="00A3DB"/>
          </a:solidFill>
        </p:spPr>
        <p:txBody>
          <a:bodyPr/>
          <a:lstStyle>
            <a:lvl1pPr marL="432000" indent="0" algn="ctr">
              <a:lnSpc>
                <a:spcPct val="150000"/>
              </a:lnSpc>
              <a:buNone/>
              <a:defRPr>
                <a:solidFill>
                  <a:schemeClr val="bg1"/>
                </a:solidFill>
              </a:defRPr>
            </a:lvl1pPr>
            <a:lvl2pPr marL="432000" indent="0" algn="ctr">
              <a:lnSpc>
                <a:spcPct val="150000"/>
              </a:lnSpc>
              <a:buNone/>
              <a:defRPr sz="1800">
                <a:solidFill>
                  <a:schemeClr val="bg1"/>
                </a:solidFill>
              </a:defRPr>
            </a:lvl2pPr>
            <a:lvl3pPr marL="432000" indent="0" algn="ctr">
              <a:lnSpc>
                <a:spcPct val="150000"/>
              </a:lnSpc>
              <a:buNone/>
              <a:defRPr>
                <a:solidFill>
                  <a:schemeClr val="bg1"/>
                </a:solidFill>
              </a:defRPr>
            </a:lvl3pPr>
            <a:lvl4pPr marL="432000" indent="0" algn="ctr">
              <a:lnSpc>
                <a:spcPct val="150000"/>
              </a:lnSpc>
              <a:buNone/>
              <a:defRPr>
                <a:solidFill>
                  <a:schemeClr val="bg1"/>
                </a:solidFill>
              </a:defRPr>
            </a:lvl4pPr>
            <a:lvl5pPr marL="432000" indent="0" algn="ctr">
              <a:lnSpc>
                <a:spcPct val="150000"/>
              </a:lnSpc>
              <a:buNone/>
              <a:defRPr>
                <a:solidFill>
                  <a:schemeClr val="bg1"/>
                </a:solidFill>
              </a:defRPr>
            </a:lvl5pPr>
          </a:lstStyle>
          <a:p>
            <a:pPr lvl="1"/>
            <a:r>
              <a:rPr lang="en-US" dirty="0"/>
              <a:t>Text in box - </a:t>
            </a:r>
          </a:p>
        </p:txBody>
      </p:sp>
    </p:spTree>
    <p:extLst>
      <p:ext uri="{BB962C8B-B14F-4D97-AF65-F5344CB8AC3E}">
        <p14:creationId xmlns:p14="http://schemas.microsoft.com/office/powerpoint/2010/main" val="203952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6BF062B4-2277-124E-AEAB-17B6FCA2E78B}"/>
              </a:ext>
            </a:extLst>
          </p:cNvPr>
          <p:cNvSpPr>
            <a:spLocks noGrp="1"/>
          </p:cNvSpPr>
          <p:nvPr>
            <p:ph type="body" sz="quarter" idx="12" hasCustomPrompt="1"/>
          </p:nvPr>
        </p:nvSpPr>
        <p:spPr>
          <a:xfrm>
            <a:off x="486211" y="202064"/>
            <a:ext cx="6107112" cy="585787"/>
          </a:xfrm>
          <a:prstGeom prst="rect">
            <a:avLst/>
          </a:prstGeom>
        </p:spPr>
        <p:txBody>
          <a:bodyPr/>
          <a:lstStyle>
            <a:lvl1pPr>
              <a:defRPr b="1">
                <a:latin typeface="Roboto Slab" pitchFamily="2" charset="0"/>
                <a:ea typeface="Roboto Slab" pitchFamily="2" charset="0"/>
              </a:defRPr>
            </a:lvl1pPr>
          </a:lstStyle>
          <a:p>
            <a:pPr lvl="0"/>
            <a:r>
              <a:rPr lang="en-US" dirty="0"/>
              <a:t>Title 34pt</a:t>
            </a:r>
          </a:p>
        </p:txBody>
      </p:sp>
      <p:sp>
        <p:nvSpPr>
          <p:cNvPr id="4" name="Chart Placeholder 3">
            <a:extLst>
              <a:ext uri="{FF2B5EF4-FFF2-40B4-BE49-F238E27FC236}">
                <a16:creationId xmlns:a16="http://schemas.microsoft.com/office/drawing/2014/main" id="{CF4CD5B7-7A4D-EA44-84E6-F2E012CE8600}"/>
              </a:ext>
            </a:extLst>
          </p:cNvPr>
          <p:cNvSpPr>
            <a:spLocks noGrp="1"/>
          </p:cNvSpPr>
          <p:nvPr>
            <p:ph type="chart" sz="quarter" idx="15" hasCustomPrompt="1"/>
          </p:nvPr>
        </p:nvSpPr>
        <p:spPr>
          <a:xfrm>
            <a:off x="6710288" y="1082674"/>
            <a:ext cx="4895557" cy="4530725"/>
          </a:xfrm>
          <a:prstGeom prst="rect">
            <a:avLst/>
          </a:prstGeom>
        </p:spPr>
        <p:txBody>
          <a:bodyPr/>
          <a:lstStyle>
            <a:lvl1pPr>
              <a:defRPr/>
            </a:lvl1pPr>
          </a:lstStyle>
          <a:p>
            <a:r>
              <a:rPr lang="en-US" dirty="0"/>
              <a:t>   Chart – 2x2 squares </a:t>
            </a:r>
          </a:p>
        </p:txBody>
      </p:sp>
      <p:sp>
        <p:nvSpPr>
          <p:cNvPr id="9" name="Text Placeholder 8">
            <a:extLst>
              <a:ext uri="{FF2B5EF4-FFF2-40B4-BE49-F238E27FC236}">
                <a16:creationId xmlns:a16="http://schemas.microsoft.com/office/drawing/2014/main" id="{F3D43863-5115-FC44-9AB4-F1A45FC441A4}"/>
              </a:ext>
            </a:extLst>
          </p:cNvPr>
          <p:cNvSpPr>
            <a:spLocks noGrp="1"/>
          </p:cNvSpPr>
          <p:nvPr>
            <p:ph type="body" sz="quarter" idx="16"/>
          </p:nvPr>
        </p:nvSpPr>
        <p:spPr>
          <a:xfrm>
            <a:off x="486211" y="1082675"/>
            <a:ext cx="5858318" cy="4530725"/>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5351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F95739D-F245-6B45-8D15-A759FEB7DF8C}"/>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5" name="TextBox 4">
            <a:extLst>
              <a:ext uri="{FF2B5EF4-FFF2-40B4-BE49-F238E27FC236}">
                <a16:creationId xmlns:a16="http://schemas.microsoft.com/office/drawing/2014/main" id="{DF216D77-F2BB-154D-99D8-B3C2D78EDBA4}"/>
              </a:ext>
            </a:extLst>
          </p:cNvPr>
          <p:cNvSpPr txBox="1"/>
          <p:nvPr userDrawn="1"/>
        </p:nvSpPr>
        <p:spPr>
          <a:xfrm>
            <a:off x="592242" y="2488392"/>
            <a:ext cx="9858044" cy="1292662"/>
          </a:xfrm>
          <a:prstGeom prst="rect">
            <a:avLst/>
          </a:prstGeom>
          <a:noFill/>
        </p:spPr>
        <p:txBody>
          <a:bodyPr wrap="square" rtlCol="0" anchor="t">
            <a:spAutoFit/>
          </a:bodyPr>
          <a:lstStyle/>
          <a:p>
            <a:r>
              <a:rPr lang="en-US" sz="4800" dirty="0">
                <a:solidFill>
                  <a:schemeClr val="tx1"/>
                </a:solidFill>
              </a:rPr>
              <a:t>Slide breaker if required - Calibri 48pt</a:t>
            </a:r>
          </a:p>
          <a:p>
            <a:r>
              <a:rPr lang="en-US" sz="3000" dirty="0">
                <a:solidFill>
                  <a:schemeClr val="tx1"/>
                </a:solidFill>
              </a:rPr>
              <a:t>Sub title – Calibri 30pt</a:t>
            </a:r>
          </a:p>
        </p:txBody>
      </p:sp>
    </p:spTree>
    <p:extLst>
      <p:ext uri="{BB962C8B-B14F-4D97-AF65-F5344CB8AC3E}">
        <p14:creationId xmlns:p14="http://schemas.microsoft.com/office/powerpoint/2010/main" val="113482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9E8A694D-E5A1-474B-AD46-6134BD62591B}"/>
              </a:ext>
            </a:extLst>
          </p:cNvPr>
          <p:cNvSpPr/>
          <p:nvPr userDrawn="1"/>
        </p:nvSpPr>
        <p:spPr>
          <a:xfrm>
            <a:off x="-4771231" y="0"/>
            <a:ext cx="7340636" cy="866894"/>
          </a:xfrm>
          <a:prstGeom prst="parallelogram">
            <a:avLst/>
          </a:prstGeom>
          <a:solidFill>
            <a:srgbClr val="00A3D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3F4D1CA9-5517-2D4A-8558-AAF1B89776AD}"/>
              </a:ext>
            </a:extLst>
          </p:cNvPr>
          <p:cNvSpPr/>
          <p:nvPr userDrawn="1"/>
        </p:nvSpPr>
        <p:spPr>
          <a:xfrm>
            <a:off x="-6608797" y="0"/>
            <a:ext cx="8882168" cy="866894"/>
          </a:xfrm>
          <a:prstGeom prst="parallelogram">
            <a:avLst/>
          </a:prstGeom>
          <a:solidFill>
            <a:srgbClr val="10151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A564419-E056-F443-AF36-B9C2CCE0902A}"/>
              </a:ext>
            </a:extLst>
          </p:cNvPr>
          <p:cNvPicPr>
            <a:picLocks noChangeAspect="1"/>
          </p:cNvPicPr>
          <p:nvPr userDrawn="1"/>
        </p:nvPicPr>
        <p:blipFill>
          <a:blip r:embed="rId2"/>
          <a:stretch>
            <a:fillRect/>
          </a:stretch>
        </p:blipFill>
        <p:spPr>
          <a:xfrm>
            <a:off x="1189488" y="174175"/>
            <a:ext cx="525682" cy="514083"/>
          </a:xfrm>
          <a:prstGeom prst="rect">
            <a:avLst/>
          </a:prstGeom>
        </p:spPr>
      </p:pic>
      <p:sp>
        <p:nvSpPr>
          <p:cNvPr id="9" name="Shape 5698">
            <a:extLst>
              <a:ext uri="{FF2B5EF4-FFF2-40B4-BE49-F238E27FC236}">
                <a16:creationId xmlns:a16="http://schemas.microsoft.com/office/drawing/2014/main" id="{46F7015C-1374-3244-8652-060AC58C3E71}"/>
              </a:ext>
            </a:extLst>
          </p:cNvPr>
          <p:cNvSpPr txBox="1"/>
          <p:nvPr userDrawn="1"/>
        </p:nvSpPr>
        <p:spPr>
          <a:xfrm>
            <a:off x="863600" y="4303309"/>
            <a:ext cx="4822825" cy="2022047"/>
          </a:xfrm>
          <a:prstGeom prst="rect">
            <a:avLst/>
          </a:prstGeom>
          <a:noFill/>
          <a:ln>
            <a:noFill/>
          </a:ln>
        </p:spPr>
        <p:txBody>
          <a:bodyPr lIns="182825" tIns="91400" rIns="182825" bIns="91400" anchor="t" anchorCtr="0">
            <a:noAutofit/>
          </a:bodyPr>
          <a:lstStyle/>
          <a:p>
            <a:pPr marL="0" marR="0" lvl="0" indent="0" algn="just" rtl="0">
              <a:spcBef>
                <a:spcPts val="0"/>
              </a:spcBef>
              <a:buClr>
                <a:schemeClr val="dk1"/>
              </a:buClr>
              <a:buSzPct val="25000"/>
              <a:buFont typeface="Arial"/>
              <a:buNone/>
            </a:pPr>
            <a:endParaRPr lang="en-US" sz="1400" dirty="0">
              <a:solidFill>
                <a:srgbClr val="10151F"/>
              </a:solidFill>
              <a:latin typeface="Calibri" panose="020F0502020204030204" pitchFamily="34" charset="0"/>
              <a:ea typeface="Lato"/>
              <a:cs typeface="Calibri" panose="020F0502020204030204" pitchFamily="34" charset="0"/>
              <a:sym typeface="Lato"/>
            </a:endParaRPr>
          </a:p>
        </p:txBody>
      </p:sp>
      <p:sp>
        <p:nvSpPr>
          <p:cNvPr id="14" name="Picture Placeholder 13">
            <a:extLst>
              <a:ext uri="{FF2B5EF4-FFF2-40B4-BE49-F238E27FC236}">
                <a16:creationId xmlns:a16="http://schemas.microsoft.com/office/drawing/2014/main" id="{C5F769A8-A630-0142-811D-AA46EBF7BB02}"/>
              </a:ext>
            </a:extLst>
          </p:cNvPr>
          <p:cNvSpPr>
            <a:spLocks noGrp="1"/>
          </p:cNvSpPr>
          <p:nvPr>
            <p:ph type="pic" sz="quarter" idx="11" hasCustomPrompt="1"/>
          </p:nvPr>
        </p:nvSpPr>
        <p:spPr>
          <a:xfrm>
            <a:off x="6276608" y="2352481"/>
            <a:ext cx="3845559" cy="2304395"/>
          </a:xfrm>
          <a:prstGeom prst="rect">
            <a:avLst/>
          </a:prstGeom>
        </p:spPr>
        <p:txBody>
          <a:bodyPr/>
          <a:lstStyle/>
          <a:p>
            <a:r>
              <a:rPr lang="en-US" dirty="0"/>
              <a:t> Image</a:t>
            </a:r>
          </a:p>
        </p:txBody>
      </p:sp>
      <p:sp>
        <p:nvSpPr>
          <p:cNvPr id="16" name="Text Placeholder 15">
            <a:extLst>
              <a:ext uri="{FF2B5EF4-FFF2-40B4-BE49-F238E27FC236}">
                <a16:creationId xmlns:a16="http://schemas.microsoft.com/office/drawing/2014/main" id="{AD818C65-DAC8-5548-9957-D4216801F878}"/>
              </a:ext>
            </a:extLst>
          </p:cNvPr>
          <p:cNvSpPr>
            <a:spLocks noGrp="1"/>
          </p:cNvSpPr>
          <p:nvPr>
            <p:ph type="body" sz="quarter" idx="12" hasCustomPrompt="1"/>
          </p:nvPr>
        </p:nvSpPr>
        <p:spPr>
          <a:xfrm>
            <a:off x="2911255" y="202064"/>
            <a:ext cx="5276141" cy="585787"/>
          </a:xfrm>
          <a:prstGeom prst="rect">
            <a:avLst/>
          </a:prstGeom>
        </p:spPr>
        <p:txBody>
          <a:bodyPr/>
          <a:lstStyle>
            <a:lvl1pPr>
              <a:defRPr b="1">
                <a:latin typeface="Roboto Slab" pitchFamily="2" charset="0"/>
                <a:ea typeface="Roboto Slab" pitchFamily="2" charset="0"/>
              </a:defRPr>
            </a:lvl1pPr>
          </a:lstStyle>
          <a:p>
            <a:pPr lvl="0"/>
            <a:r>
              <a:rPr lang="en-US" dirty="0"/>
              <a:t>Title 34pt</a:t>
            </a:r>
          </a:p>
        </p:txBody>
      </p:sp>
      <p:sp>
        <p:nvSpPr>
          <p:cNvPr id="18" name="Text Placeholder 17">
            <a:extLst>
              <a:ext uri="{FF2B5EF4-FFF2-40B4-BE49-F238E27FC236}">
                <a16:creationId xmlns:a16="http://schemas.microsoft.com/office/drawing/2014/main" id="{CC93C973-9D7F-F24D-905A-1B9E5DCBFEAA}"/>
              </a:ext>
            </a:extLst>
          </p:cNvPr>
          <p:cNvSpPr>
            <a:spLocks noGrp="1"/>
          </p:cNvSpPr>
          <p:nvPr>
            <p:ph type="body" sz="quarter" idx="13" hasCustomPrompt="1"/>
          </p:nvPr>
        </p:nvSpPr>
        <p:spPr>
          <a:xfrm>
            <a:off x="1154113" y="2352481"/>
            <a:ext cx="4801921" cy="1299296"/>
          </a:xfrm>
          <a:prstGeom prst="rect">
            <a:avLst/>
          </a:prstGeom>
        </p:spPr>
        <p:txBody>
          <a:bodyPr/>
          <a:lstStyle>
            <a:lvl1pPr>
              <a:defRPr sz="1800"/>
            </a:lvl1pPr>
          </a:lstStyle>
          <a:p>
            <a:pPr lvl="0"/>
            <a:r>
              <a:rPr lang="en-US" dirty="0"/>
              <a:t>2nd para</a:t>
            </a:r>
          </a:p>
        </p:txBody>
      </p:sp>
      <p:sp>
        <p:nvSpPr>
          <p:cNvPr id="19" name="Text Placeholder 17">
            <a:extLst>
              <a:ext uri="{FF2B5EF4-FFF2-40B4-BE49-F238E27FC236}">
                <a16:creationId xmlns:a16="http://schemas.microsoft.com/office/drawing/2014/main" id="{6688C25A-BA9E-084A-99FD-646B10AD5F39}"/>
              </a:ext>
            </a:extLst>
          </p:cNvPr>
          <p:cNvSpPr>
            <a:spLocks noGrp="1"/>
          </p:cNvSpPr>
          <p:nvPr>
            <p:ph type="body" sz="quarter" idx="14" hasCustomPrompt="1"/>
          </p:nvPr>
        </p:nvSpPr>
        <p:spPr>
          <a:xfrm>
            <a:off x="1154113" y="3874554"/>
            <a:ext cx="4852886" cy="2230965"/>
          </a:xfrm>
          <a:prstGeom prst="rect">
            <a:avLst/>
          </a:prstGeom>
        </p:spPr>
        <p:txBody>
          <a:bodyPr/>
          <a:lstStyle>
            <a:lvl1pPr>
              <a:defRPr sz="1800" baseline="30000"/>
            </a:lvl1pPr>
          </a:lstStyle>
          <a:p>
            <a:pPr lvl="0"/>
            <a:r>
              <a:rPr lang="en-US" dirty="0"/>
              <a:t>3rd para</a:t>
            </a:r>
          </a:p>
        </p:txBody>
      </p:sp>
      <p:sp>
        <p:nvSpPr>
          <p:cNvPr id="23" name="Picture Placeholder 22">
            <a:extLst>
              <a:ext uri="{FF2B5EF4-FFF2-40B4-BE49-F238E27FC236}">
                <a16:creationId xmlns:a16="http://schemas.microsoft.com/office/drawing/2014/main" id="{F14FA9C9-F1A7-6240-B02C-66CEC895208A}"/>
              </a:ext>
            </a:extLst>
          </p:cNvPr>
          <p:cNvSpPr>
            <a:spLocks noGrp="1"/>
          </p:cNvSpPr>
          <p:nvPr>
            <p:ph type="pic" sz="quarter" idx="15" hasCustomPrompt="1"/>
          </p:nvPr>
        </p:nvSpPr>
        <p:spPr>
          <a:xfrm>
            <a:off x="8674100" y="4303713"/>
            <a:ext cx="2654300" cy="1573212"/>
          </a:xfrm>
          <a:prstGeom prst="rect">
            <a:avLst/>
          </a:prstGeom>
        </p:spPr>
        <p:txBody>
          <a:bodyPr/>
          <a:lstStyle/>
          <a:p>
            <a:r>
              <a:rPr lang="en-US" dirty="0"/>
              <a:t>Image</a:t>
            </a:r>
          </a:p>
        </p:txBody>
      </p:sp>
      <p:sp>
        <p:nvSpPr>
          <p:cNvPr id="26" name="Text Placeholder 25">
            <a:extLst>
              <a:ext uri="{FF2B5EF4-FFF2-40B4-BE49-F238E27FC236}">
                <a16:creationId xmlns:a16="http://schemas.microsoft.com/office/drawing/2014/main" id="{931D089C-2C78-4445-A8EC-C72421440F3C}"/>
              </a:ext>
            </a:extLst>
          </p:cNvPr>
          <p:cNvSpPr>
            <a:spLocks noGrp="1"/>
          </p:cNvSpPr>
          <p:nvPr>
            <p:ph type="body" sz="quarter" idx="16" hasCustomPrompt="1"/>
          </p:nvPr>
        </p:nvSpPr>
        <p:spPr>
          <a:xfrm>
            <a:off x="1154113" y="1131888"/>
            <a:ext cx="10464800" cy="936625"/>
          </a:xfrm>
          <a:prstGeom prst="rect">
            <a:avLst/>
          </a:prstGeom>
        </p:spPr>
        <p:txBody>
          <a:bodyPr/>
          <a:lstStyle>
            <a:lvl1pPr>
              <a:defRPr sz="1800"/>
            </a:lvl1pPr>
          </a:lstStyle>
          <a:p>
            <a:pPr lvl="0"/>
            <a:r>
              <a:rPr lang="en-US" dirty="0"/>
              <a:t>Long intro para</a:t>
            </a:r>
          </a:p>
        </p:txBody>
      </p:sp>
    </p:spTree>
    <p:extLst>
      <p:ext uri="{BB962C8B-B14F-4D97-AF65-F5344CB8AC3E}">
        <p14:creationId xmlns:p14="http://schemas.microsoft.com/office/powerpoint/2010/main" val="1313156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6BF062B4-2277-124E-AEAB-17B6FCA2E78B}"/>
              </a:ext>
            </a:extLst>
          </p:cNvPr>
          <p:cNvSpPr>
            <a:spLocks noGrp="1"/>
          </p:cNvSpPr>
          <p:nvPr>
            <p:ph type="body" sz="quarter" idx="12" hasCustomPrompt="1"/>
          </p:nvPr>
        </p:nvSpPr>
        <p:spPr>
          <a:xfrm>
            <a:off x="486211" y="202064"/>
            <a:ext cx="6513512" cy="585787"/>
          </a:xfrm>
          <a:prstGeom prst="rect">
            <a:avLst/>
          </a:prstGeom>
        </p:spPr>
        <p:txBody>
          <a:bodyPr/>
          <a:lstStyle>
            <a:lvl1pPr>
              <a:defRPr b="1">
                <a:latin typeface="Roboto Slab" pitchFamily="2" charset="0"/>
                <a:ea typeface="Roboto Slab" pitchFamily="2" charset="0"/>
              </a:defRPr>
            </a:lvl1pPr>
          </a:lstStyle>
          <a:p>
            <a:pPr lvl="0"/>
            <a:r>
              <a:rPr lang="en-US" dirty="0"/>
              <a:t>Title 34pt</a:t>
            </a:r>
          </a:p>
        </p:txBody>
      </p:sp>
      <p:sp>
        <p:nvSpPr>
          <p:cNvPr id="9" name="Picture Placeholder 8">
            <a:extLst>
              <a:ext uri="{FF2B5EF4-FFF2-40B4-BE49-F238E27FC236}">
                <a16:creationId xmlns:a16="http://schemas.microsoft.com/office/drawing/2014/main" id="{0C5E28FD-9F57-E849-B771-CD4C8A6E1CA9}"/>
              </a:ext>
            </a:extLst>
          </p:cNvPr>
          <p:cNvSpPr>
            <a:spLocks noGrp="1"/>
          </p:cNvSpPr>
          <p:nvPr>
            <p:ph type="pic" sz="quarter" idx="13" hasCustomPrompt="1"/>
          </p:nvPr>
        </p:nvSpPr>
        <p:spPr>
          <a:xfrm>
            <a:off x="6999723" y="-14068"/>
            <a:ext cx="5192277" cy="6278535"/>
          </a:xfrm>
          <a:custGeom>
            <a:avLst/>
            <a:gdLst>
              <a:gd name="connsiteX0" fmla="*/ 0 w 5192277"/>
              <a:gd name="connsiteY0" fmla="*/ 0 h 6278535"/>
              <a:gd name="connsiteX1" fmla="*/ 5192277 w 5192277"/>
              <a:gd name="connsiteY1" fmla="*/ 0 h 6278535"/>
              <a:gd name="connsiteX2" fmla="*/ 5192277 w 5192277"/>
              <a:gd name="connsiteY2" fmla="*/ 6278535 h 6278535"/>
              <a:gd name="connsiteX3" fmla="*/ 0 w 5192277"/>
              <a:gd name="connsiteY3" fmla="*/ 6278535 h 6278535"/>
              <a:gd name="connsiteX4" fmla="*/ 0 w 5192277"/>
              <a:gd name="connsiteY4" fmla="*/ 0 h 6278535"/>
              <a:gd name="connsiteX0" fmla="*/ 1547446 w 5192277"/>
              <a:gd name="connsiteY0" fmla="*/ 28135 h 6278535"/>
              <a:gd name="connsiteX1" fmla="*/ 5192277 w 5192277"/>
              <a:gd name="connsiteY1" fmla="*/ 0 h 6278535"/>
              <a:gd name="connsiteX2" fmla="*/ 5192277 w 5192277"/>
              <a:gd name="connsiteY2" fmla="*/ 6278535 h 6278535"/>
              <a:gd name="connsiteX3" fmla="*/ 0 w 5192277"/>
              <a:gd name="connsiteY3" fmla="*/ 6278535 h 6278535"/>
              <a:gd name="connsiteX4" fmla="*/ 1547446 w 5192277"/>
              <a:gd name="connsiteY4" fmla="*/ 28135 h 627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2277" h="6278535">
                <a:moveTo>
                  <a:pt x="1547446" y="28135"/>
                </a:moveTo>
                <a:lnTo>
                  <a:pt x="5192277" y="0"/>
                </a:lnTo>
                <a:lnTo>
                  <a:pt x="5192277" y="6278535"/>
                </a:lnTo>
                <a:lnTo>
                  <a:pt x="0" y="6278535"/>
                </a:lnTo>
                <a:lnTo>
                  <a:pt x="1547446" y="28135"/>
                </a:lnTo>
                <a:close/>
              </a:path>
            </a:pathLst>
          </a:custGeom>
        </p:spPr>
        <p:txBody>
          <a:bodyPr/>
          <a:lstStyle>
            <a:lvl1pPr marL="0" indent="0">
              <a:buNone/>
              <a:defRPr/>
            </a:lvl1pPr>
          </a:lstStyle>
          <a:p>
            <a:r>
              <a:rPr lang="en-US" dirty="0"/>
              <a:t>Image</a:t>
            </a:r>
          </a:p>
        </p:txBody>
      </p:sp>
      <p:sp>
        <p:nvSpPr>
          <p:cNvPr id="8" name="Text Placeholder 7">
            <a:extLst>
              <a:ext uri="{FF2B5EF4-FFF2-40B4-BE49-F238E27FC236}">
                <a16:creationId xmlns:a16="http://schemas.microsoft.com/office/drawing/2014/main" id="{6BF33225-1EFE-BE4B-BEB4-18DEC607BCF1}"/>
              </a:ext>
            </a:extLst>
          </p:cNvPr>
          <p:cNvSpPr>
            <a:spLocks noGrp="1"/>
          </p:cNvSpPr>
          <p:nvPr>
            <p:ph type="body" sz="quarter" idx="14"/>
          </p:nvPr>
        </p:nvSpPr>
        <p:spPr>
          <a:xfrm>
            <a:off x="486211" y="1082675"/>
            <a:ext cx="5450355" cy="4530725"/>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9CB43990-87C2-9447-90A7-27DDE72F1DA3}"/>
              </a:ext>
            </a:extLst>
          </p:cNvPr>
          <p:cNvSpPr>
            <a:spLocks noGrp="1"/>
          </p:cNvSpPr>
          <p:nvPr>
            <p:ph type="body" sz="quarter" idx="15" hasCustomPrompt="1"/>
          </p:nvPr>
        </p:nvSpPr>
        <p:spPr>
          <a:xfrm>
            <a:off x="6627191" y="1213748"/>
            <a:ext cx="3395008" cy="442964"/>
          </a:xfrm>
          <a:prstGeom prst="parallelogram">
            <a:avLst/>
          </a:prstGeom>
          <a:solidFill>
            <a:srgbClr val="00A3DB">
              <a:alpha val="70000"/>
            </a:srgbClr>
          </a:solidFill>
        </p:spPr>
        <p:txBody>
          <a:bodyPr tIns="36000" anchor="ctr" anchorCtr="1">
            <a:spAutoFit/>
          </a:bodyPr>
          <a:lstStyle>
            <a:lvl1pPr marL="0" indent="0" algn="ctr">
              <a:spcBef>
                <a:spcPts val="0"/>
              </a:spcBef>
              <a:buNone/>
              <a:defRPr sz="2000" b="1">
                <a:solidFill>
                  <a:schemeClr val="bg1"/>
                </a:solidFill>
              </a:defRPr>
            </a:lvl1pPr>
          </a:lstStyle>
          <a:p>
            <a:pPr lvl="0"/>
            <a:r>
              <a:rPr lang="en-US" dirty="0"/>
              <a:t>Text bullet</a:t>
            </a:r>
          </a:p>
        </p:txBody>
      </p:sp>
      <p:sp>
        <p:nvSpPr>
          <p:cNvPr id="10" name="Text Placeholder 2">
            <a:extLst>
              <a:ext uri="{FF2B5EF4-FFF2-40B4-BE49-F238E27FC236}">
                <a16:creationId xmlns:a16="http://schemas.microsoft.com/office/drawing/2014/main" id="{6B7C80FD-0680-194E-9FEA-9FF898468291}"/>
              </a:ext>
            </a:extLst>
          </p:cNvPr>
          <p:cNvSpPr>
            <a:spLocks noGrp="1"/>
          </p:cNvSpPr>
          <p:nvPr>
            <p:ph type="body" sz="quarter" idx="16" hasCustomPrompt="1"/>
          </p:nvPr>
        </p:nvSpPr>
        <p:spPr>
          <a:xfrm>
            <a:off x="6627191" y="1981796"/>
            <a:ext cx="3395008" cy="442964"/>
          </a:xfrm>
          <a:prstGeom prst="parallelogram">
            <a:avLst/>
          </a:prstGeom>
          <a:solidFill>
            <a:srgbClr val="00A3DB">
              <a:alpha val="70000"/>
            </a:srgbClr>
          </a:solidFill>
        </p:spPr>
        <p:txBody>
          <a:bodyPr tIns="36000" anchor="ctr" anchorCtr="1">
            <a:spAutoFit/>
          </a:bodyPr>
          <a:lstStyle>
            <a:lvl1pPr marL="0" indent="0" algn="ctr">
              <a:spcBef>
                <a:spcPts val="0"/>
              </a:spcBef>
              <a:buNone/>
              <a:defRPr sz="2000" b="1">
                <a:solidFill>
                  <a:schemeClr val="bg1"/>
                </a:solidFill>
              </a:defRPr>
            </a:lvl1pPr>
          </a:lstStyle>
          <a:p>
            <a:pPr lvl="0"/>
            <a:r>
              <a:rPr lang="en-US" dirty="0"/>
              <a:t>Text bullet</a:t>
            </a:r>
          </a:p>
        </p:txBody>
      </p:sp>
      <p:sp>
        <p:nvSpPr>
          <p:cNvPr id="11" name="Text Placeholder 2">
            <a:extLst>
              <a:ext uri="{FF2B5EF4-FFF2-40B4-BE49-F238E27FC236}">
                <a16:creationId xmlns:a16="http://schemas.microsoft.com/office/drawing/2014/main" id="{B726E5C8-B144-7941-AB13-8A0F10350ED4}"/>
              </a:ext>
            </a:extLst>
          </p:cNvPr>
          <p:cNvSpPr>
            <a:spLocks noGrp="1"/>
          </p:cNvSpPr>
          <p:nvPr>
            <p:ph type="body" sz="quarter" idx="17" hasCustomPrompt="1"/>
          </p:nvPr>
        </p:nvSpPr>
        <p:spPr>
          <a:xfrm>
            <a:off x="6627191" y="2749844"/>
            <a:ext cx="3395008" cy="442964"/>
          </a:xfrm>
          <a:prstGeom prst="parallelogram">
            <a:avLst/>
          </a:prstGeom>
          <a:solidFill>
            <a:srgbClr val="00A3DB">
              <a:alpha val="90000"/>
            </a:srgbClr>
          </a:solidFill>
        </p:spPr>
        <p:txBody>
          <a:bodyPr tIns="36000" anchor="ctr" anchorCtr="1">
            <a:spAutoFit/>
          </a:bodyPr>
          <a:lstStyle>
            <a:lvl1pPr marL="0" indent="0" algn="ctr">
              <a:spcBef>
                <a:spcPts val="0"/>
              </a:spcBef>
              <a:buNone/>
              <a:defRPr sz="2000" b="1">
                <a:solidFill>
                  <a:schemeClr val="bg1"/>
                </a:solidFill>
              </a:defRPr>
            </a:lvl1pPr>
          </a:lstStyle>
          <a:p>
            <a:pPr lvl="0"/>
            <a:r>
              <a:rPr lang="en-US" dirty="0"/>
              <a:t>Text bullet</a:t>
            </a:r>
          </a:p>
        </p:txBody>
      </p:sp>
      <p:sp>
        <p:nvSpPr>
          <p:cNvPr id="12" name="Text Placeholder 2">
            <a:extLst>
              <a:ext uri="{FF2B5EF4-FFF2-40B4-BE49-F238E27FC236}">
                <a16:creationId xmlns:a16="http://schemas.microsoft.com/office/drawing/2014/main" id="{02590DC1-4D04-8741-838C-8494CADC85F2}"/>
              </a:ext>
            </a:extLst>
          </p:cNvPr>
          <p:cNvSpPr>
            <a:spLocks noGrp="1"/>
          </p:cNvSpPr>
          <p:nvPr>
            <p:ph type="body" sz="quarter" idx="18" hasCustomPrompt="1"/>
          </p:nvPr>
        </p:nvSpPr>
        <p:spPr>
          <a:xfrm>
            <a:off x="6627191" y="3517892"/>
            <a:ext cx="3395008" cy="442964"/>
          </a:xfrm>
          <a:prstGeom prst="parallelogram">
            <a:avLst/>
          </a:prstGeom>
          <a:solidFill>
            <a:srgbClr val="00A3DB">
              <a:alpha val="90000"/>
            </a:srgbClr>
          </a:solidFill>
        </p:spPr>
        <p:txBody>
          <a:bodyPr tIns="36000" anchor="ctr" anchorCtr="1">
            <a:spAutoFit/>
          </a:bodyPr>
          <a:lstStyle>
            <a:lvl1pPr marL="0" indent="0" algn="ctr">
              <a:spcBef>
                <a:spcPts val="0"/>
              </a:spcBef>
              <a:buNone/>
              <a:defRPr sz="2000" b="1">
                <a:solidFill>
                  <a:schemeClr val="bg1"/>
                </a:solidFill>
              </a:defRPr>
            </a:lvl1pPr>
          </a:lstStyle>
          <a:p>
            <a:pPr lvl="0"/>
            <a:r>
              <a:rPr lang="en-US" dirty="0"/>
              <a:t>Text bullet</a:t>
            </a:r>
          </a:p>
        </p:txBody>
      </p:sp>
      <p:sp>
        <p:nvSpPr>
          <p:cNvPr id="13" name="Text Placeholder 2">
            <a:extLst>
              <a:ext uri="{FF2B5EF4-FFF2-40B4-BE49-F238E27FC236}">
                <a16:creationId xmlns:a16="http://schemas.microsoft.com/office/drawing/2014/main" id="{DDFCF1D0-C9CC-6E40-951B-767C8727B242}"/>
              </a:ext>
            </a:extLst>
          </p:cNvPr>
          <p:cNvSpPr>
            <a:spLocks noGrp="1"/>
          </p:cNvSpPr>
          <p:nvPr>
            <p:ph type="body" sz="quarter" idx="19" hasCustomPrompt="1"/>
          </p:nvPr>
        </p:nvSpPr>
        <p:spPr>
          <a:xfrm>
            <a:off x="6627191" y="4285940"/>
            <a:ext cx="3395008" cy="442964"/>
          </a:xfrm>
          <a:prstGeom prst="parallelogram">
            <a:avLst/>
          </a:prstGeom>
          <a:solidFill>
            <a:srgbClr val="307492">
              <a:alpha val="70000"/>
            </a:srgbClr>
          </a:solidFill>
        </p:spPr>
        <p:txBody>
          <a:bodyPr tIns="36000" anchor="ctr" anchorCtr="1">
            <a:spAutoFit/>
          </a:bodyPr>
          <a:lstStyle>
            <a:lvl1pPr marL="0" indent="0" algn="ctr">
              <a:spcBef>
                <a:spcPts val="0"/>
              </a:spcBef>
              <a:buNone/>
              <a:defRPr sz="2000" b="1">
                <a:solidFill>
                  <a:schemeClr val="bg1"/>
                </a:solidFill>
              </a:defRPr>
            </a:lvl1pPr>
          </a:lstStyle>
          <a:p>
            <a:pPr lvl="0"/>
            <a:r>
              <a:rPr lang="en-US" dirty="0"/>
              <a:t>Text bullet</a:t>
            </a:r>
          </a:p>
        </p:txBody>
      </p:sp>
      <p:sp>
        <p:nvSpPr>
          <p:cNvPr id="14" name="Text Placeholder 2">
            <a:extLst>
              <a:ext uri="{FF2B5EF4-FFF2-40B4-BE49-F238E27FC236}">
                <a16:creationId xmlns:a16="http://schemas.microsoft.com/office/drawing/2014/main" id="{23049A76-A3DE-2E4A-A17F-BB3FCD693C15}"/>
              </a:ext>
            </a:extLst>
          </p:cNvPr>
          <p:cNvSpPr>
            <a:spLocks noGrp="1"/>
          </p:cNvSpPr>
          <p:nvPr>
            <p:ph type="body" sz="quarter" idx="20" hasCustomPrompt="1"/>
          </p:nvPr>
        </p:nvSpPr>
        <p:spPr>
          <a:xfrm>
            <a:off x="6627191" y="5053987"/>
            <a:ext cx="3395008" cy="442964"/>
          </a:xfrm>
          <a:prstGeom prst="parallelogram">
            <a:avLst/>
          </a:prstGeom>
          <a:solidFill>
            <a:srgbClr val="307492">
              <a:alpha val="70000"/>
            </a:srgbClr>
          </a:solidFill>
        </p:spPr>
        <p:txBody>
          <a:bodyPr tIns="36000" anchor="ctr" anchorCtr="1">
            <a:spAutoFit/>
          </a:bodyPr>
          <a:lstStyle>
            <a:lvl1pPr marL="0" indent="0" algn="ctr">
              <a:spcBef>
                <a:spcPts val="0"/>
              </a:spcBef>
              <a:buNone/>
              <a:defRPr sz="2000" b="1">
                <a:solidFill>
                  <a:schemeClr val="bg1"/>
                </a:solidFill>
              </a:defRPr>
            </a:lvl1pPr>
          </a:lstStyle>
          <a:p>
            <a:pPr lvl="0"/>
            <a:r>
              <a:rPr lang="en-US" dirty="0"/>
              <a:t>Text bullet</a:t>
            </a:r>
          </a:p>
        </p:txBody>
      </p:sp>
    </p:spTree>
    <p:extLst>
      <p:ext uri="{BB962C8B-B14F-4D97-AF65-F5344CB8AC3E}">
        <p14:creationId xmlns:p14="http://schemas.microsoft.com/office/powerpoint/2010/main" val="4094156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0151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072704"/>
      </p:ext>
    </p:extLst>
  </p:cSld>
  <p:clrMap bg1="dk1" tx1="lt1" bg2="dk2" tx2="lt2" accent1="accent1" accent2="accent2" accent3="accent3" accent4="accent4" accent5="accent5" accent6="accent6" hlink="hlink" folHlink="folHlink"/>
  <p:sldLayoutIdLst>
    <p:sldLayoutId id="2147483661" r:id="rId1"/>
    <p:sldLayoutId id="2147483664" r:id="rId2"/>
    <p:sldLayoutId id="2147483762"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79DB1-FEB7-584C-954C-BA88E3CA530E}"/>
              </a:ext>
            </a:extLst>
          </p:cNvPr>
          <p:cNvSpPr/>
          <p:nvPr userDrawn="1"/>
        </p:nvSpPr>
        <p:spPr>
          <a:xfrm>
            <a:off x="0" y="6271776"/>
            <a:ext cx="12192000" cy="591929"/>
          </a:xfrm>
          <a:prstGeom prst="rect">
            <a:avLst/>
          </a:prstGeom>
          <a:solidFill>
            <a:srgbClr val="0F1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6" name="Picture 5">
            <a:extLst>
              <a:ext uri="{FF2B5EF4-FFF2-40B4-BE49-F238E27FC236}">
                <a16:creationId xmlns:a16="http://schemas.microsoft.com/office/drawing/2014/main" id="{EE20E3F7-5B7D-2B4B-9E54-787A2D18F87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1023" y="6249661"/>
            <a:ext cx="1821587" cy="681037"/>
          </a:xfrm>
          <a:prstGeom prst="rect">
            <a:avLst/>
          </a:prstGeom>
        </p:spPr>
      </p:pic>
      <p:sp>
        <p:nvSpPr>
          <p:cNvPr id="7" name="Slide Number Placeholder 5">
            <a:extLst>
              <a:ext uri="{FF2B5EF4-FFF2-40B4-BE49-F238E27FC236}">
                <a16:creationId xmlns:a16="http://schemas.microsoft.com/office/drawing/2014/main" id="{0A7ACC98-02F3-9743-BEAF-AE34B40B80F1}"/>
              </a:ext>
            </a:extLst>
          </p:cNvPr>
          <p:cNvSpPr txBox="1">
            <a:spLocks/>
          </p:cNvSpPr>
          <p:nvPr userDrawn="1"/>
        </p:nvSpPr>
        <p:spPr>
          <a:xfrm>
            <a:off x="10079666" y="6407618"/>
            <a:ext cx="1868493" cy="365125"/>
          </a:xfrm>
          <a:prstGeom prst="rect">
            <a:avLst/>
          </a:prstGeom>
        </p:spPr>
        <p:txBody>
          <a:bodyPr vert="horz" lIns="91440" tIns="45720" rIns="91440" bIns="45720" rtlCol="0" anchor="ctr"/>
          <a:lstStyle>
            <a:defPPr>
              <a:defRPr lang="en-US"/>
            </a:defPPr>
            <a:lvl1pPr marL="0" algn="r" defTabSz="914400" rtl="0" eaLnBrk="1" latinLnBrk="0" hangingPunct="1">
              <a:defRPr sz="1400" b="0" i="0" kern="1200">
                <a:solidFill>
                  <a:schemeClr val="bg1"/>
                </a:solidFill>
                <a:latin typeface="Roboto Slab" charset="0"/>
                <a:ea typeface="Roboto Slab" charset="0"/>
                <a:cs typeface="Roboto Slab"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i="0" u="none" strike="noStrike" kern="1200" dirty="0">
                <a:solidFill>
                  <a:schemeClr val="bg1"/>
                </a:solidFill>
                <a:effectLst/>
                <a:latin typeface="Roboto Slab" charset="0"/>
                <a:ea typeface="Roboto Slab" charset="0"/>
              </a:rPr>
              <a:t>Footer Info/Page No</a:t>
            </a:r>
            <a:endParaRPr lang="en-US" dirty="0">
              <a:solidFill>
                <a:schemeClr val="bg1"/>
              </a:solidFill>
            </a:endParaRPr>
          </a:p>
        </p:txBody>
      </p:sp>
      <p:sp>
        <p:nvSpPr>
          <p:cNvPr id="8" name="Slide Number Placeholder 5">
            <a:extLst>
              <a:ext uri="{FF2B5EF4-FFF2-40B4-BE49-F238E27FC236}">
                <a16:creationId xmlns:a16="http://schemas.microsoft.com/office/drawing/2014/main" id="{B87BC817-5B0C-0C40-A56D-1916C7FA56B1}"/>
              </a:ext>
            </a:extLst>
          </p:cNvPr>
          <p:cNvSpPr txBox="1">
            <a:spLocks/>
          </p:cNvSpPr>
          <p:nvPr userDrawn="1"/>
        </p:nvSpPr>
        <p:spPr>
          <a:xfrm>
            <a:off x="6597753" y="6407618"/>
            <a:ext cx="3184909" cy="365125"/>
          </a:xfrm>
          <a:prstGeom prst="rect">
            <a:avLst/>
          </a:prstGeom>
          <a:ln>
            <a:solidFill>
              <a:schemeClr val="bg1"/>
            </a:solidFill>
          </a:ln>
        </p:spPr>
        <p:txBody>
          <a:bodyPr vert="horz" lIns="91440" tIns="45720" rIns="91440" bIns="45720" rtlCol="0" anchor="ctr"/>
          <a:lstStyle>
            <a:defPPr>
              <a:defRPr lang="en-US"/>
            </a:defPPr>
            <a:lvl1pPr marL="0" algn="r" defTabSz="914400" rtl="0" eaLnBrk="1" latinLnBrk="0" hangingPunct="1">
              <a:defRPr sz="1400" b="0" i="0" kern="1200">
                <a:solidFill>
                  <a:schemeClr val="bg1"/>
                </a:solidFill>
                <a:latin typeface="Roboto Slab" charset="0"/>
                <a:ea typeface="Roboto Slab" charset="0"/>
                <a:cs typeface="Roboto Slab"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i="0" u="none" strike="noStrike" kern="1200" dirty="0">
                <a:solidFill>
                  <a:schemeClr val="bg1"/>
                </a:solidFill>
                <a:effectLst/>
                <a:latin typeface="Roboto Slab" charset="0"/>
                <a:ea typeface="Roboto Slab" charset="0"/>
              </a:rPr>
              <a:t>Other Client logo or name if too tall</a:t>
            </a:r>
            <a:endParaRPr lang="en-US" dirty="0">
              <a:solidFill>
                <a:schemeClr val="bg1"/>
              </a:solidFill>
            </a:endParaRPr>
          </a:p>
        </p:txBody>
      </p:sp>
      <p:cxnSp>
        <p:nvCxnSpPr>
          <p:cNvPr id="3" name="Straight Connector 2">
            <a:extLst>
              <a:ext uri="{FF2B5EF4-FFF2-40B4-BE49-F238E27FC236}">
                <a16:creationId xmlns:a16="http://schemas.microsoft.com/office/drawing/2014/main" id="{91EE45AB-00F0-E443-BB36-C284F88C5F93}"/>
              </a:ext>
            </a:extLst>
          </p:cNvPr>
          <p:cNvCxnSpPr/>
          <p:nvPr userDrawn="1"/>
        </p:nvCxnSpPr>
        <p:spPr>
          <a:xfrm>
            <a:off x="10026503" y="6322361"/>
            <a:ext cx="0" cy="45038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83524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667" r:id="rId4"/>
    <p:sldLayoutId id="2147483672" r:id="rId5"/>
    <p:sldLayoutId id="2147483769" r:id="rId6"/>
    <p:sldLayoutId id="2147483760" r:id="rId7"/>
    <p:sldLayoutId id="2147483761" r:id="rId8"/>
    <p:sldLayoutId id="2147483763" r:id="rId9"/>
    <p:sldLayoutId id="2147483764" r:id="rId10"/>
    <p:sldLayoutId id="2147483770" r:id="rId11"/>
    <p:sldLayoutId id="2147483771"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0151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25886"/>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65"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A2D87-A3AC-CA44-AA16-A9539C5FA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2910FC-6884-2640-83EB-A9B66D73D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34E76-0B24-C043-BFFF-8C25E5E96C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95A83-5E04-A14F-9418-1E4677BB2A72}" type="datetimeFigureOut">
              <a:rPr lang="en-US" smtClean="0"/>
              <a:t>12/6/18</a:t>
            </a:fld>
            <a:endParaRPr lang="en-US"/>
          </a:p>
        </p:txBody>
      </p:sp>
      <p:sp>
        <p:nvSpPr>
          <p:cNvPr id="5" name="Footer Placeholder 4">
            <a:extLst>
              <a:ext uri="{FF2B5EF4-FFF2-40B4-BE49-F238E27FC236}">
                <a16:creationId xmlns:a16="http://schemas.microsoft.com/office/drawing/2014/main" id="{402FE7C3-DF61-C94E-A055-D3018F3E3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E6845-FF6F-F843-8E4E-E79CB0A4D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833DA-077E-FA4C-9713-7C67778A4B85}" type="slidenum">
              <a:rPr lang="en-US" smtClean="0"/>
              <a:t>‹#›</a:t>
            </a:fld>
            <a:endParaRPr lang="en-US"/>
          </a:p>
        </p:txBody>
      </p:sp>
    </p:spTree>
    <p:extLst>
      <p:ext uri="{BB962C8B-B14F-4D97-AF65-F5344CB8AC3E}">
        <p14:creationId xmlns:p14="http://schemas.microsoft.com/office/powerpoint/2010/main" val="12980298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8.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F1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8127" y="1880062"/>
            <a:ext cx="3677228" cy="630382"/>
          </a:xfrm>
          <a:prstGeom prst="rect">
            <a:avLst/>
          </a:prstGeom>
        </p:spPr>
      </p:pic>
      <p:sp>
        <p:nvSpPr>
          <p:cNvPr id="4" name="TextBox 3"/>
          <p:cNvSpPr txBox="1"/>
          <p:nvPr/>
        </p:nvSpPr>
        <p:spPr>
          <a:xfrm>
            <a:off x="718127" y="2603177"/>
            <a:ext cx="3056021" cy="369332"/>
          </a:xfrm>
          <a:prstGeom prst="rect">
            <a:avLst/>
          </a:prstGeom>
          <a:noFill/>
        </p:spPr>
        <p:txBody>
          <a:bodyPr wrap="square" rtlCol="0">
            <a:spAutoFit/>
          </a:bodyPr>
          <a:lstStyle/>
          <a:p>
            <a:r>
              <a:rPr lang="en-US" spc="300" dirty="0">
                <a:solidFill>
                  <a:srgbClr val="2AA4D1"/>
                </a:solidFill>
              </a:rPr>
              <a:t>ALBANY ASSOCIATES</a:t>
            </a:r>
          </a:p>
        </p:txBody>
      </p:sp>
      <p:sp>
        <p:nvSpPr>
          <p:cNvPr id="7" name="TextBox 6"/>
          <p:cNvSpPr txBox="1"/>
          <p:nvPr/>
        </p:nvSpPr>
        <p:spPr>
          <a:xfrm>
            <a:off x="718127" y="3803907"/>
            <a:ext cx="8193506" cy="1077218"/>
          </a:xfrm>
          <a:prstGeom prst="rect">
            <a:avLst/>
          </a:prstGeom>
          <a:noFill/>
        </p:spPr>
        <p:txBody>
          <a:bodyPr wrap="square" rtlCol="0">
            <a:spAutoFit/>
          </a:bodyPr>
          <a:lstStyle/>
          <a:p>
            <a:r>
              <a:rPr lang="en-GB" sz="3200" dirty="0">
                <a:solidFill>
                  <a:schemeClr val="bg1"/>
                </a:solidFill>
                <a:latin typeface="Roboto Slab" charset="0"/>
                <a:ea typeface="Roboto Slab" charset="0"/>
                <a:cs typeface="Roboto Slab" charset="0"/>
              </a:rPr>
              <a:t>Using communications to solve complex problems in challenging environments</a:t>
            </a:r>
          </a:p>
        </p:txBody>
      </p:sp>
    </p:spTree>
    <p:extLst>
      <p:ext uri="{BB962C8B-B14F-4D97-AF65-F5344CB8AC3E}">
        <p14:creationId xmlns:p14="http://schemas.microsoft.com/office/powerpoint/2010/main" val="17513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A94F3C-18E4-704D-931B-0CBA90C89DDC}"/>
              </a:ext>
            </a:extLst>
          </p:cNvPr>
          <p:cNvPicPr>
            <a:picLocks noChangeAspect="1"/>
          </p:cNvPicPr>
          <p:nvPr/>
        </p:nvPicPr>
        <p:blipFill>
          <a:blip r:embed="rId3"/>
          <a:stretch>
            <a:fillRect/>
          </a:stretch>
        </p:blipFill>
        <p:spPr>
          <a:xfrm>
            <a:off x="1373629" y="321585"/>
            <a:ext cx="10425817" cy="5690427"/>
          </a:xfrm>
          <a:prstGeom prst="rect">
            <a:avLst/>
          </a:prstGeom>
        </p:spPr>
      </p:pic>
      <p:sp>
        <p:nvSpPr>
          <p:cNvPr id="6" name="Rectangle 5">
            <a:extLst>
              <a:ext uri="{FF2B5EF4-FFF2-40B4-BE49-F238E27FC236}">
                <a16:creationId xmlns:a16="http://schemas.microsoft.com/office/drawing/2014/main" id="{98A888D3-360C-A04D-8E76-C4197365D972}"/>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8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864FF-412D-3B40-9ABB-875B870F8853}"/>
              </a:ext>
            </a:extLst>
          </p:cNvPr>
          <p:cNvPicPr>
            <a:picLocks noChangeAspect="1"/>
          </p:cNvPicPr>
          <p:nvPr/>
        </p:nvPicPr>
        <p:blipFill>
          <a:blip r:embed="rId3"/>
          <a:stretch>
            <a:fillRect/>
          </a:stretch>
        </p:blipFill>
        <p:spPr>
          <a:xfrm>
            <a:off x="1485900" y="269571"/>
            <a:ext cx="9761219" cy="5712486"/>
          </a:xfrm>
          <a:prstGeom prst="rect">
            <a:avLst/>
          </a:prstGeom>
        </p:spPr>
      </p:pic>
      <p:sp>
        <p:nvSpPr>
          <p:cNvPr id="4" name="Rectangle 3">
            <a:extLst>
              <a:ext uri="{FF2B5EF4-FFF2-40B4-BE49-F238E27FC236}">
                <a16:creationId xmlns:a16="http://schemas.microsoft.com/office/drawing/2014/main" id="{0FCF636E-9D42-B244-9283-2711B19C8B4E}"/>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86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F79773-1A5A-6B4E-8400-EDC9D4DFDF58}"/>
              </a:ext>
            </a:extLst>
          </p:cNvPr>
          <p:cNvPicPr>
            <a:picLocks noChangeAspect="1"/>
          </p:cNvPicPr>
          <p:nvPr/>
        </p:nvPicPr>
        <p:blipFill>
          <a:blip r:embed="rId3"/>
          <a:stretch>
            <a:fillRect/>
          </a:stretch>
        </p:blipFill>
        <p:spPr>
          <a:xfrm>
            <a:off x="2231708" y="327163"/>
            <a:ext cx="8709660" cy="5448300"/>
          </a:xfrm>
          <a:prstGeom prst="rect">
            <a:avLst/>
          </a:prstGeom>
        </p:spPr>
      </p:pic>
      <p:sp>
        <p:nvSpPr>
          <p:cNvPr id="6" name="Rectangle 5">
            <a:extLst>
              <a:ext uri="{FF2B5EF4-FFF2-40B4-BE49-F238E27FC236}">
                <a16:creationId xmlns:a16="http://schemas.microsoft.com/office/drawing/2014/main" id="{8A584764-273C-9042-BF8A-951023B95695}"/>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27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60A2F-B1E8-3049-AC85-D063627F8E27}"/>
              </a:ext>
            </a:extLst>
          </p:cNvPr>
          <p:cNvGrpSpPr/>
          <p:nvPr/>
        </p:nvGrpSpPr>
        <p:grpSpPr>
          <a:xfrm>
            <a:off x="3933320" y="1903344"/>
            <a:ext cx="4673967" cy="3051312"/>
            <a:chOff x="2959727" y="3536757"/>
            <a:chExt cx="1900211" cy="1397373"/>
          </a:xfrm>
        </p:grpSpPr>
        <p:sp>
          <p:nvSpPr>
            <p:cNvPr id="4" name="Rounded Rectangle 3">
              <a:extLst>
                <a:ext uri="{FF2B5EF4-FFF2-40B4-BE49-F238E27FC236}">
                  <a16:creationId xmlns:a16="http://schemas.microsoft.com/office/drawing/2014/main" id="{35A6AD69-08DE-E146-AAE7-6A5A808FF62D}"/>
                </a:ext>
              </a:extLst>
            </p:cNvPr>
            <p:cNvSpPr/>
            <p:nvPr/>
          </p:nvSpPr>
          <p:spPr>
            <a:xfrm>
              <a:off x="2959727" y="3536757"/>
              <a:ext cx="1900211" cy="1397373"/>
            </a:xfrm>
            <a:prstGeom prst="roundRect">
              <a:avLst/>
            </a:prstGeom>
            <a:solidFill>
              <a:srgbClr val="1F9CD8"/>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0C2FFD2A-53EE-A34B-B813-A4C3901F0869}"/>
                </a:ext>
              </a:extLst>
            </p:cNvPr>
            <p:cNvSpPr txBox="1"/>
            <p:nvPr/>
          </p:nvSpPr>
          <p:spPr>
            <a:xfrm>
              <a:off x="3027941" y="3604971"/>
              <a:ext cx="1763783" cy="1260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3200" b="0" kern="1200" dirty="0"/>
                <a:t>TECHNOLOGY</a:t>
              </a:r>
            </a:p>
          </p:txBody>
        </p:sp>
      </p:grpSp>
      <p:pic>
        <p:nvPicPr>
          <p:cNvPr id="6" name="Picture 5">
            <a:extLst>
              <a:ext uri="{FF2B5EF4-FFF2-40B4-BE49-F238E27FC236}">
                <a16:creationId xmlns:a16="http://schemas.microsoft.com/office/drawing/2014/main" id="{4F958BC6-B7F6-AD44-B601-A41A783EAA92}"/>
              </a:ext>
            </a:extLst>
          </p:cNvPr>
          <p:cNvPicPr>
            <a:picLocks noChangeAspect="1"/>
          </p:cNvPicPr>
          <p:nvPr/>
        </p:nvPicPr>
        <p:blipFill>
          <a:blip r:embed="rId3"/>
          <a:stretch>
            <a:fillRect/>
          </a:stretch>
        </p:blipFill>
        <p:spPr>
          <a:xfrm>
            <a:off x="2212487" y="3151504"/>
            <a:ext cx="701040" cy="554990"/>
          </a:xfrm>
          <a:prstGeom prst="rect">
            <a:avLst/>
          </a:prstGeom>
        </p:spPr>
      </p:pic>
      <p:pic>
        <p:nvPicPr>
          <p:cNvPr id="7" name="Picture 6">
            <a:extLst>
              <a:ext uri="{FF2B5EF4-FFF2-40B4-BE49-F238E27FC236}">
                <a16:creationId xmlns:a16="http://schemas.microsoft.com/office/drawing/2014/main" id="{63C2266F-2D31-E344-8EE1-626E25A042B9}"/>
              </a:ext>
            </a:extLst>
          </p:cNvPr>
          <p:cNvPicPr>
            <a:picLocks noChangeAspect="1"/>
          </p:cNvPicPr>
          <p:nvPr/>
        </p:nvPicPr>
        <p:blipFill>
          <a:blip r:embed="rId4"/>
          <a:stretch>
            <a:fillRect/>
          </a:stretch>
        </p:blipFill>
        <p:spPr>
          <a:xfrm>
            <a:off x="9693763" y="3173094"/>
            <a:ext cx="571500" cy="533400"/>
          </a:xfrm>
          <a:prstGeom prst="rect">
            <a:avLst/>
          </a:prstGeom>
        </p:spPr>
      </p:pic>
      <p:sp>
        <p:nvSpPr>
          <p:cNvPr id="8" name="Rectangle 7">
            <a:extLst>
              <a:ext uri="{FF2B5EF4-FFF2-40B4-BE49-F238E27FC236}">
                <a16:creationId xmlns:a16="http://schemas.microsoft.com/office/drawing/2014/main" id="{091DFE5C-D436-A141-8B38-D7117C5B7A96}"/>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05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493BB-27FF-B648-8C29-9F7DCE197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97" y="985292"/>
            <a:ext cx="2816274" cy="5085184"/>
          </a:xfrm>
          <a:prstGeom prst="rect">
            <a:avLst/>
          </a:prstGeom>
        </p:spPr>
      </p:pic>
      <p:sp>
        <p:nvSpPr>
          <p:cNvPr id="5" name="TextBox 4">
            <a:extLst>
              <a:ext uri="{FF2B5EF4-FFF2-40B4-BE49-F238E27FC236}">
                <a16:creationId xmlns:a16="http://schemas.microsoft.com/office/drawing/2014/main" id="{CA8E90AF-3A32-0541-9C10-2EFAB8460FFF}"/>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pic>
        <p:nvPicPr>
          <p:cNvPr id="7" name="Picture 6">
            <a:extLst>
              <a:ext uri="{FF2B5EF4-FFF2-40B4-BE49-F238E27FC236}">
                <a16:creationId xmlns:a16="http://schemas.microsoft.com/office/drawing/2014/main" id="{13E8A2D2-A39F-024F-97BE-8973454A5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574" y="1691680"/>
            <a:ext cx="2152119" cy="3672408"/>
          </a:xfrm>
          <a:prstGeom prst="rect">
            <a:avLst/>
          </a:prstGeom>
        </p:spPr>
      </p:pic>
      <p:sp>
        <p:nvSpPr>
          <p:cNvPr id="8" name="TextBox 7">
            <a:extLst>
              <a:ext uri="{FF2B5EF4-FFF2-40B4-BE49-F238E27FC236}">
                <a16:creationId xmlns:a16="http://schemas.microsoft.com/office/drawing/2014/main" id="{6D70C99A-70A2-8D41-A787-1CD671287A1C}"/>
              </a:ext>
            </a:extLst>
          </p:cNvPr>
          <p:cNvSpPr txBox="1"/>
          <p:nvPr/>
        </p:nvSpPr>
        <p:spPr>
          <a:xfrm>
            <a:off x="6342991" y="2595162"/>
            <a:ext cx="2952328" cy="1200329"/>
          </a:xfrm>
          <a:prstGeom prst="rect">
            <a:avLst/>
          </a:prstGeom>
          <a:noFill/>
        </p:spPr>
        <p:txBody>
          <a:bodyPr wrap="square" rtlCol="0">
            <a:spAutoFit/>
          </a:bodyPr>
          <a:lstStyle/>
          <a:p>
            <a:pPr algn="ctr"/>
            <a:r>
              <a:rPr lang="en-US" sz="2400" b="1" dirty="0"/>
              <a:t>A mobile resource in the palm of the hand, anywhere, anytime</a:t>
            </a:r>
          </a:p>
        </p:txBody>
      </p:sp>
      <p:sp>
        <p:nvSpPr>
          <p:cNvPr id="10" name="Rectangle 9">
            <a:extLst>
              <a:ext uri="{FF2B5EF4-FFF2-40B4-BE49-F238E27FC236}">
                <a16:creationId xmlns:a16="http://schemas.microsoft.com/office/drawing/2014/main" id="{E70143B8-14CD-5448-B239-15D24D43A541}"/>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029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493BB-27FF-B648-8C29-9F7DCE197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97" y="985292"/>
            <a:ext cx="2816274" cy="5085184"/>
          </a:xfrm>
          <a:prstGeom prst="rect">
            <a:avLst/>
          </a:prstGeom>
        </p:spPr>
      </p:pic>
      <p:pic>
        <p:nvPicPr>
          <p:cNvPr id="4" name="Picture 3">
            <a:extLst>
              <a:ext uri="{FF2B5EF4-FFF2-40B4-BE49-F238E27FC236}">
                <a16:creationId xmlns:a16="http://schemas.microsoft.com/office/drawing/2014/main" id="{81032627-A7C7-534B-A501-936FF5A6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44" y="1691680"/>
            <a:ext cx="2127779" cy="3672408"/>
          </a:xfrm>
          <a:prstGeom prst="rect">
            <a:avLst/>
          </a:prstGeom>
        </p:spPr>
      </p:pic>
      <p:sp>
        <p:nvSpPr>
          <p:cNvPr id="5" name="TextBox 4">
            <a:extLst>
              <a:ext uri="{FF2B5EF4-FFF2-40B4-BE49-F238E27FC236}">
                <a16:creationId xmlns:a16="http://schemas.microsoft.com/office/drawing/2014/main" id="{CA8E90AF-3A32-0541-9C10-2EFAB8460FFF}"/>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sp>
        <p:nvSpPr>
          <p:cNvPr id="6" name="TextBox 5">
            <a:extLst>
              <a:ext uri="{FF2B5EF4-FFF2-40B4-BE49-F238E27FC236}">
                <a16:creationId xmlns:a16="http://schemas.microsoft.com/office/drawing/2014/main" id="{3E44A10E-4D76-3B45-8D9C-1524046D9110}"/>
              </a:ext>
            </a:extLst>
          </p:cNvPr>
          <p:cNvSpPr txBox="1"/>
          <p:nvPr/>
        </p:nvSpPr>
        <p:spPr>
          <a:xfrm>
            <a:off x="6070250" y="2696887"/>
            <a:ext cx="3096344" cy="830997"/>
          </a:xfrm>
          <a:prstGeom prst="rect">
            <a:avLst/>
          </a:prstGeom>
          <a:noFill/>
        </p:spPr>
        <p:txBody>
          <a:bodyPr wrap="square" rtlCol="0">
            <a:spAutoFit/>
          </a:bodyPr>
          <a:lstStyle/>
          <a:p>
            <a:pPr algn="ctr"/>
            <a:r>
              <a:rPr lang="en-US" sz="2400" b="1" dirty="0"/>
              <a:t>Digging deep into audience analysis</a:t>
            </a:r>
          </a:p>
        </p:txBody>
      </p:sp>
      <p:sp>
        <p:nvSpPr>
          <p:cNvPr id="7" name="Rectangle 6">
            <a:extLst>
              <a:ext uri="{FF2B5EF4-FFF2-40B4-BE49-F238E27FC236}">
                <a16:creationId xmlns:a16="http://schemas.microsoft.com/office/drawing/2014/main" id="{30853A2B-5A26-2441-91A2-4029F5AE5016}"/>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311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DBF2-CB08-E94C-BD55-9B115DAE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92" y="1123225"/>
            <a:ext cx="2816274" cy="5085184"/>
          </a:xfrm>
          <a:prstGeom prst="rect">
            <a:avLst/>
          </a:prstGeom>
        </p:spPr>
      </p:pic>
      <p:pic>
        <p:nvPicPr>
          <p:cNvPr id="4" name="Picture 3">
            <a:extLst>
              <a:ext uri="{FF2B5EF4-FFF2-40B4-BE49-F238E27FC236}">
                <a16:creationId xmlns:a16="http://schemas.microsoft.com/office/drawing/2014/main" id="{A0AB2126-2EFA-AD4D-B43D-6A83BDC56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913" y="1829613"/>
            <a:ext cx="2088231" cy="3672408"/>
          </a:xfrm>
          <a:prstGeom prst="rect">
            <a:avLst/>
          </a:prstGeom>
        </p:spPr>
      </p:pic>
      <p:sp>
        <p:nvSpPr>
          <p:cNvPr id="6" name="TextBox 5">
            <a:extLst>
              <a:ext uri="{FF2B5EF4-FFF2-40B4-BE49-F238E27FC236}">
                <a16:creationId xmlns:a16="http://schemas.microsoft.com/office/drawing/2014/main" id="{7F79135D-C01E-0846-817C-CE6822100BEE}"/>
              </a:ext>
            </a:extLst>
          </p:cNvPr>
          <p:cNvSpPr txBox="1"/>
          <p:nvPr/>
        </p:nvSpPr>
        <p:spPr>
          <a:xfrm>
            <a:off x="6096000" y="2834820"/>
            <a:ext cx="2952328" cy="830997"/>
          </a:xfrm>
          <a:prstGeom prst="rect">
            <a:avLst/>
          </a:prstGeom>
          <a:noFill/>
        </p:spPr>
        <p:txBody>
          <a:bodyPr wrap="square" rtlCol="0">
            <a:spAutoFit/>
          </a:bodyPr>
          <a:lstStyle/>
          <a:p>
            <a:pPr algn="ctr"/>
            <a:r>
              <a:rPr lang="en-US" sz="2400" b="1" dirty="0"/>
              <a:t>Examining narratives and psychology</a:t>
            </a:r>
          </a:p>
        </p:txBody>
      </p:sp>
      <p:sp>
        <p:nvSpPr>
          <p:cNvPr id="7" name="Rectangle 6">
            <a:extLst>
              <a:ext uri="{FF2B5EF4-FFF2-40B4-BE49-F238E27FC236}">
                <a16:creationId xmlns:a16="http://schemas.microsoft.com/office/drawing/2014/main" id="{F19C545A-6395-084A-BDFD-2B0187A57A45}"/>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3026A6-6CAE-8340-8DDB-ACCA7A0497A6}"/>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spTree>
    <p:extLst>
      <p:ext uri="{BB962C8B-B14F-4D97-AF65-F5344CB8AC3E}">
        <p14:creationId xmlns:p14="http://schemas.microsoft.com/office/powerpoint/2010/main" val="444649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DBF2-CB08-E94C-BD55-9B115DAE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61" y="1109935"/>
            <a:ext cx="2816274" cy="5085184"/>
          </a:xfrm>
          <a:prstGeom prst="rect">
            <a:avLst/>
          </a:prstGeom>
        </p:spPr>
      </p:pic>
      <p:pic>
        <p:nvPicPr>
          <p:cNvPr id="5" name="Picture 4">
            <a:extLst>
              <a:ext uri="{FF2B5EF4-FFF2-40B4-BE49-F238E27FC236}">
                <a16:creationId xmlns:a16="http://schemas.microsoft.com/office/drawing/2014/main" id="{08A68D73-43EE-8E48-84D0-50B460DD4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436" y="1816323"/>
            <a:ext cx="2090923" cy="3672408"/>
          </a:xfrm>
          <a:prstGeom prst="rect">
            <a:avLst/>
          </a:prstGeom>
        </p:spPr>
      </p:pic>
      <p:sp>
        <p:nvSpPr>
          <p:cNvPr id="7" name="TextBox 6">
            <a:extLst>
              <a:ext uri="{FF2B5EF4-FFF2-40B4-BE49-F238E27FC236}">
                <a16:creationId xmlns:a16="http://schemas.microsoft.com/office/drawing/2014/main" id="{2A266973-2882-8943-917F-33822910AF0F}"/>
              </a:ext>
            </a:extLst>
          </p:cNvPr>
          <p:cNvSpPr txBox="1"/>
          <p:nvPr/>
        </p:nvSpPr>
        <p:spPr>
          <a:xfrm>
            <a:off x="5899839" y="3052362"/>
            <a:ext cx="3096344" cy="1200329"/>
          </a:xfrm>
          <a:prstGeom prst="rect">
            <a:avLst/>
          </a:prstGeom>
          <a:noFill/>
        </p:spPr>
        <p:txBody>
          <a:bodyPr wrap="square" rtlCol="0">
            <a:spAutoFit/>
          </a:bodyPr>
          <a:lstStyle/>
          <a:p>
            <a:pPr algn="ctr"/>
            <a:r>
              <a:rPr lang="en-US" sz="2400" b="1" dirty="0"/>
              <a:t>Employing comprehensive campaign planning</a:t>
            </a:r>
          </a:p>
        </p:txBody>
      </p:sp>
      <p:sp>
        <p:nvSpPr>
          <p:cNvPr id="6" name="Rectangle 5">
            <a:extLst>
              <a:ext uri="{FF2B5EF4-FFF2-40B4-BE49-F238E27FC236}">
                <a16:creationId xmlns:a16="http://schemas.microsoft.com/office/drawing/2014/main" id="{A7C93E41-7A2A-1D4D-8FB4-6AC164D61E26}"/>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E26151-7788-EF4C-9C49-CFFD997C4C33}"/>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spTree>
    <p:extLst>
      <p:ext uri="{BB962C8B-B14F-4D97-AF65-F5344CB8AC3E}">
        <p14:creationId xmlns:p14="http://schemas.microsoft.com/office/powerpoint/2010/main" val="2960211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DBF2-CB08-E94C-BD55-9B115DAE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15" y="1109935"/>
            <a:ext cx="2816274" cy="5085184"/>
          </a:xfrm>
          <a:prstGeom prst="rect">
            <a:avLst/>
          </a:prstGeom>
        </p:spPr>
      </p:pic>
      <p:pic>
        <p:nvPicPr>
          <p:cNvPr id="4" name="Picture 3">
            <a:extLst>
              <a:ext uri="{FF2B5EF4-FFF2-40B4-BE49-F238E27FC236}">
                <a16:creationId xmlns:a16="http://schemas.microsoft.com/office/drawing/2014/main" id="{732A83F0-9F06-2B45-9B7E-456698166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28" y="1816323"/>
            <a:ext cx="2120447" cy="3672408"/>
          </a:xfrm>
          <a:prstGeom prst="rect">
            <a:avLst/>
          </a:prstGeom>
        </p:spPr>
      </p:pic>
      <p:sp>
        <p:nvSpPr>
          <p:cNvPr id="7" name="TextBox 6">
            <a:extLst>
              <a:ext uri="{FF2B5EF4-FFF2-40B4-BE49-F238E27FC236}">
                <a16:creationId xmlns:a16="http://schemas.microsoft.com/office/drawing/2014/main" id="{95873F8E-BD7F-0B42-8AA0-DF8D0FA9594F}"/>
              </a:ext>
            </a:extLst>
          </p:cNvPr>
          <p:cNvSpPr txBox="1"/>
          <p:nvPr/>
        </p:nvSpPr>
        <p:spPr>
          <a:xfrm>
            <a:off x="5623969" y="3052362"/>
            <a:ext cx="3096344" cy="1200329"/>
          </a:xfrm>
          <a:prstGeom prst="rect">
            <a:avLst/>
          </a:prstGeom>
          <a:noFill/>
        </p:spPr>
        <p:txBody>
          <a:bodyPr wrap="square" rtlCol="0">
            <a:spAutoFit/>
          </a:bodyPr>
          <a:lstStyle/>
          <a:p>
            <a:pPr algn="ctr"/>
            <a:r>
              <a:rPr lang="en-US" sz="2400" b="1" dirty="0"/>
              <a:t>Promoting the development of strategy</a:t>
            </a:r>
          </a:p>
        </p:txBody>
      </p:sp>
      <p:sp>
        <p:nvSpPr>
          <p:cNvPr id="6" name="Rectangle 5">
            <a:extLst>
              <a:ext uri="{FF2B5EF4-FFF2-40B4-BE49-F238E27FC236}">
                <a16:creationId xmlns:a16="http://schemas.microsoft.com/office/drawing/2014/main" id="{A9699643-DC28-4F4A-A903-BB2358A9A92C}"/>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290893-0241-B342-8D32-7533BCB77E36}"/>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spTree>
    <p:extLst>
      <p:ext uri="{BB962C8B-B14F-4D97-AF65-F5344CB8AC3E}">
        <p14:creationId xmlns:p14="http://schemas.microsoft.com/office/powerpoint/2010/main" val="642197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DBF2-CB08-E94C-BD55-9B115DAE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15" y="1138436"/>
            <a:ext cx="2816274" cy="5085184"/>
          </a:xfrm>
          <a:prstGeom prst="rect">
            <a:avLst/>
          </a:prstGeom>
        </p:spPr>
      </p:pic>
      <p:pic>
        <p:nvPicPr>
          <p:cNvPr id="4" name="Picture 3">
            <a:extLst>
              <a:ext uri="{FF2B5EF4-FFF2-40B4-BE49-F238E27FC236}">
                <a16:creationId xmlns:a16="http://schemas.microsoft.com/office/drawing/2014/main" id="{FA2D04C6-149D-2146-B8CE-3F3B17A5A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495" y="1844824"/>
            <a:ext cx="2112113" cy="3672408"/>
          </a:xfrm>
          <a:prstGeom prst="rect">
            <a:avLst/>
          </a:prstGeom>
        </p:spPr>
      </p:pic>
      <p:sp>
        <p:nvSpPr>
          <p:cNvPr id="7" name="TextBox 6">
            <a:extLst>
              <a:ext uri="{FF2B5EF4-FFF2-40B4-BE49-F238E27FC236}">
                <a16:creationId xmlns:a16="http://schemas.microsoft.com/office/drawing/2014/main" id="{4C882F28-DD51-834E-A946-DDEC843B7BA7}"/>
              </a:ext>
            </a:extLst>
          </p:cNvPr>
          <p:cNvSpPr txBox="1"/>
          <p:nvPr/>
        </p:nvSpPr>
        <p:spPr>
          <a:xfrm>
            <a:off x="6154812" y="3013501"/>
            <a:ext cx="3096344" cy="830997"/>
          </a:xfrm>
          <a:prstGeom prst="rect">
            <a:avLst/>
          </a:prstGeom>
          <a:noFill/>
        </p:spPr>
        <p:txBody>
          <a:bodyPr wrap="square" rtlCol="0">
            <a:spAutoFit/>
          </a:bodyPr>
          <a:lstStyle/>
          <a:p>
            <a:pPr algn="ctr"/>
            <a:r>
              <a:rPr lang="en-US" sz="2400" b="1" dirty="0"/>
              <a:t>Examining various models</a:t>
            </a:r>
          </a:p>
        </p:txBody>
      </p:sp>
      <p:sp>
        <p:nvSpPr>
          <p:cNvPr id="6" name="Rectangle 5">
            <a:extLst>
              <a:ext uri="{FF2B5EF4-FFF2-40B4-BE49-F238E27FC236}">
                <a16:creationId xmlns:a16="http://schemas.microsoft.com/office/drawing/2014/main" id="{869B65AB-64D5-544C-AF3F-3412CB0DD2BA}"/>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9F8B0E-F2CC-A445-9914-705BC0FA6CC8}"/>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spTree>
    <p:extLst>
      <p:ext uri="{BB962C8B-B14F-4D97-AF65-F5344CB8AC3E}">
        <p14:creationId xmlns:p14="http://schemas.microsoft.com/office/powerpoint/2010/main" val="2878107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FE7E9A-E096-0E4E-B0A0-B642B3AA3F73}"/>
              </a:ext>
            </a:extLst>
          </p:cNvPr>
          <p:cNvPicPr>
            <a:picLocks noChangeAspect="1"/>
          </p:cNvPicPr>
          <p:nvPr/>
        </p:nvPicPr>
        <p:blipFill>
          <a:blip r:embed="rId3"/>
          <a:stretch>
            <a:fillRect/>
          </a:stretch>
        </p:blipFill>
        <p:spPr>
          <a:xfrm>
            <a:off x="0" y="0"/>
            <a:ext cx="12192000" cy="7272338"/>
          </a:xfrm>
          <a:prstGeom prst="rect">
            <a:avLst/>
          </a:prstGeom>
        </p:spPr>
      </p:pic>
      <p:sp>
        <p:nvSpPr>
          <p:cNvPr id="3" name="Parallelogram 2">
            <a:extLst>
              <a:ext uri="{FF2B5EF4-FFF2-40B4-BE49-F238E27FC236}">
                <a16:creationId xmlns:a16="http://schemas.microsoft.com/office/drawing/2014/main" id="{8FDF4F87-6161-834A-AAD1-F3C379104BA4}"/>
              </a:ext>
            </a:extLst>
          </p:cNvPr>
          <p:cNvSpPr/>
          <p:nvPr/>
        </p:nvSpPr>
        <p:spPr>
          <a:xfrm>
            <a:off x="-999745" y="3361315"/>
            <a:ext cx="8278369" cy="3523839"/>
          </a:xfrm>
          <a:prstGeom prst="parallelogram">
            <a:avLst/>
          </a:prstGeom>
          <a:solidFill>
            <a:srgbClr val="10151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a:extLst>
              <a:ext uri="{FF2B5EF4-FFF2-40B4-BE49-F238E27FC236}">
                <a16:creationId xmlns:a16="http://schemas.microsoft.com/office/drawing/2014/main" id="{CDAE1C94-F7EF-E24A-8AA6-99FB2F5F69EA}"/>
              </a:ext>
            </a:extLst>
          </p:cNvPr>
          <p:cNvSpPr/>
          <p:nvPr/>
        </p:nvSpPr>
        <p:spPr>
          <a:xfrm>
            <a:off x="316992" y="-344321"/>
            <a:ext cx="5779008" cy="4369988"/>
          </a:xfrm>
          <a:prstGeom prst="parallelogram">
            <a:avLst/>
          </a:prstGeom>
          <a:solidFill>
            <a:srgbClr val="10151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516433D-CF54-A347-B5F3-47EC745A5B72}"/>
              </a:ext>
            </a:extLst>
          </p:cNvPr>
          <p:cNvPicPr>
            <a:picLocks noChangeAspect="1"/>
          </p:cNvPicPr>
          <p:nvPr/>
        </p:nvPicPr>
        <p:blipFill>
          <a:blip r:embed="rId4"/>
          <a:stretch>
            <a:fillRect/>
          </a:stretch>
        </p:blipFill>
        <p:spPr>
          <a:xfrm>
            <a:off x="1108271" y="2179805"/>
            <a:ext cx="3677228" cy="630382"/>
          </a:xfrm>
          <a:prstGeom prst="rect">
            <a:avLst/>
          </a:prstGeom>
        </p:spPr>
      </p:pic>
      <p:sp>
        <p:nvSpPr>
          <p:cNvPr id="20" name="TextBox 19">
            <a:extLst>
              <a:ext uri="{FF2B5EF4-FFF2-40B4-BE49-F238E27FC236}">
                <a16:creationId xmlns:a16="http://schemas.microsoft.com/office/drawing/2014/main" id="{A2EBE5E3-1843-294F-BFBF-558C1063E72B}"/>
              </a:ext>
            </a:extLst>
          </p:cNvPr>
          <p:cNvSpPr txBox="1"/>
          <p:nvPr/>
        </p:nvSpPr>
        <p:spPr>
          <a:xfrm>
            <a:off x="1108271" y="2901085"/>
            <a:ext cx="3056021" cy="369332"/>
          </a:xfrm>
          <a:prstGeom prst="rect">
            <a:avLst/>
          </a:prstGeom>
          <a:noFill/>
        </p:spPr>
        <p:txBody>
          <a:bodyPr wrap="square" rtlCol="0">
            <a:spAutoFit/>
          </a:bodyPr>
          <a:lstStyle/>
          <a:p>
            <a:r>
              <a:rPr lang="en-US" spc="300" dirty="0">
                <a:solidFill>
                  <a:srgbClr val="2AA4D1"/>
                </a:solidFill>
              </a:rPr>
              <a:t>ALBANY ASSOCIATES</a:t>
            </a:r>
          </a:p>
        </p:txBody>
      </p:sp>
      <p:sp>
        <p:nvSpPr>
          <p:cNvPr id="21" name="TextBox 20">
            <a:extLst>
              <a:ext uri="{FF2B5EF4-FFF2-40B4-BE49-F238E27FC236}">
                <a16:creationId xmlns:a16="http://schemas.microsoft.com/office/drawing/2014/main" id="{C1AEDDA6-876B-D242-9F60-AA873B1A193B}"/>
              </a:ext>
            </a:extLst>
          </p:cNvPr>
          <p:cNvSpPr txBox="1"/>
          <p:nvPr/>
        </p:nvSpPr>
        <p:spPr>
          <a:xfrm>
            <a:off x="1108271" y="3584916"/>
            <a:ext cx="6280081" cy="1569660"/>
          </a:xfrm>
          <a:prstGeom prst="rect">
            <a:avLst/>
          </a:prstGeom>
          <a:noFill/>
        </p:spPr>
        <p:txBody>
          <a:bodyPr wrap="square" rtlCol="0">
            <a:spAutoFit/>
          </a:bodyPr>
          <a:lstStyle/>
          <a:p>
            <a:r>
              <a:rPr lang="en-GB" sz="3200" dirty="0">
                <a:solidFill>
                  <a:schemeClr val="bg1"/>
                </a:solidFill>
                <a:latin typeface="Calibri" panose="020F0502020204030204" pitchFamily="34" charset="0"/>
              </a:rPr>
              <a:t>Tackling Violent Extremism using Technology, Innovation and Communication</a:t>
            </a:r>
            <a:endParaRPr lang="en-GB" sz="3200" dirty="0">
              <a:solidFill>
                <a:schemeClr val="bg1"/>
              </a:solidFill>
              <a:latin typeface="Roboto Slab" charset="0"/>
              <a:ea typeface="Roboto Slab" charset="0"/>
              <a:cs typeface="Roboto Slab" charset="0"/>
            </a:endParaRPr>
          </a:p>
        </p:txBody>
      </p:sp>
    </p:spTree>
    <p:extLst>
      <p:ext uri="{BB962C8B-B14F-4D97-AF65-F5344CB8AC3E}">
        <p14:creationId xmlns:p14="http://schemas.microsoft.com/office/powerpoint/2010/main" val="1851900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DBF2-CB08-E94C-BD55-9B115DAE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69" y="985292"/>
            <a:ext cx="2816274" cy="5085184"/>
          </a:xfrm>
          <a:prstGeom prst="rect">
            <a:avLst/>
          </a:prstGeom>
        </p:spPr>
      </p:pic>
      <p:pic>
        <p:nvPicPr>
          <p:cNvPr id="4" name="Picture 3">
            <a:extLst>
              <a:ext uri="{FF2B5EF4-FFF2-40B4-BE49-F238E27FC236}">
                <a16:creationId xmlns:a16="http://schemas.microsoft.com/office/drawing/2014/main" id="{D9C19B58-0A1A-E245-981E-39E0B276A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090" y="1671368"/>
            <a:ext cx="2088232" cy="3713032"/>
          </a:xfrm>
          <a:prstGeom prst="rect">
            <a:avLst/>
          </a:prstGeom>
        </p:spPr>
      </p:pic>
      <p:sp>
        <p:nvSpPr>
          <p:cNvPr id="7" name="TextBox 6">
            <a:extLst>
              <a:ext uri="{FF2B5EF4-FFF2-40B4-BE49-F238E27FC236}">
                <a16:creationId xmlns:a16="http://schemas.microsoft.com/office/drawing/2014/main" id="{2FBC2C3E-C12C-0444-8184-4AE3429855D5}"/>
              </a:ext>
            </a:extLst>
          </p:cNvPr>
          <p:cNvSpPr txBox="1"/>
          <p:nvPr/>
        </p:nvSpPr>
        <p:spPr>
          <a:xfrm>
            <a:off x="5820524" y="3013501"/>
            <a:ext cx="3096344" cy="830997"/>
          </a:xfrm>
          <a:prstGeom prst="rect">
            <a:avLst/>
          </a:prstGeom>
          <a:noFill/>
        </p:spPr>
        <p:txBody>
          <a:bodyPr wrap="square" rtlCol="0">
            <a:spAutoFit/>
          </a:bodyPr>
          <a:lstStyle/>
          <a:p>
            <a:pPr algn="ctr"/>
            <a:r>
              <a:rPr lang="en-US" sz="2400" b="1" dirty="0"/>
              <a:t>Employing behavioral change techniques</a:t>
            </a:r>
          </a:p>
        </p:txBody>
      </p:sp>
      <p:sp>
        <p:nvSpPr>
          <p:cNvPr id="6" name="Rectangle 5">
            <a:extLst>
              <a:ext uri="{FF2B5EF4-FFF2-40B4-BE49-F238E27FC236}">
                <a16:creationId xmlns:a16="http://schemas.microsoft.com/office/drawing/2014/main" id="{610ADA48-F06B-934B-BC79-9A3F0EAA44B6}"/>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241F60-0EAD-0D42-AA18-AB191D0CCB84}"/>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spTree>
    <p:extLst>
      <p:ext uri="{BB962C8B-B14F-4D97-AF65-F5344CB8AC3E}">
        <p14:creationId xmlns:p14="http://schemas.microsoft.com/office/powerpoint/2010/main" val="65511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DBF2-CB08-E94C-BD55-9B115DAE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492" y="1138436"/>
            <a:ext cx="2816274" cy="5085184"/>
          </a:xfrm>
          <a:prstGeom prst="rect">
            <a:avLst/>
          </a:prstGeom>
        </p:spPr>
      </p:pic>
      <p:pic>
        <p:nvPicPr>
          <p:cNvPr id="5" name="Picture 4">
            <a:extLst>
              <a:ext uri="{FF2B5EF4-FFF2-40B4-BE49-F238E27FC236}">
                <a16:creationId xmlns:a16="http://schemas.microsoft.com/office/drawing/2014/main" id="{F5B6C9BF-81C0-3B4F-87A1-DB61F766B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988" y="1844824"/>
            <a:ext cx="2125282" cy="3672408"/>
          </a:xfrm>
          <a:prstGeom prst="rect">
            <a:avLst/>
          </a:prstGeom>
        </p:spPr>
      </p:pic>
      <p:sp>
        <p:nvSpPr>
          <p:cNvPr id="7" name="TextBox 6">
            <a:extLst>
              <a:ext uri="{FF2B5EF4-FFF2-40B4-BE49-F238E27FC236}">
                <a16:creationId xmlns:a16="http://schemas.microsoft.com/office/drawing/2014/main" id="{47102975-8CCA-9E4E-8FB4-59B392C25BA5}"/>
              </a:ext>
            </a:extLst>
          </p:cNvPr>
          <p:cNvSpPr txBox="1"/>
          <p:nvPr/>
        </p:nvSpPr>
        <p:spPr>
          <a:xfrm>
            <a:off x="6070250" y="3013501"/>
            <a:ext cx="3096344" cy="830997"/>
          </a:xfrm>
          <a:prstGeom prst="rect">
            <a:avLst/>
          </a:prstGeom>
          <a:noFill/>
        </p:spPr>
        <p:txBody>
          <a:bodyPr wrap="square" rtlCol="0">
            <a:spAutoFit/>
          </a:bodyPr>
          <a:lstStyle/>
          <a:p>
            <a:pPr algn="ctr"/>
            <a:r>
              <a:rPr lang="en-US" sz="2400" b="1" dirty="0"/>
              <a:t>Looking at the power of Messengers</a:t>
            </a:r>
          </a:p>
        </p:txBody>
      </p:sp>
      <p:sp>
        <p:nvSpPr>
          <p:cNvPr id="6" name="Rectangle 5">
            <a:extLst>
              <a:ext uri="{FF2B5EF4-FFF2-40B4-BE49-F238E27FC236}">
                <a16:creationId xmlns:a16="http://schemas.microsoft.com/office/drawing/2014/main" id="{12C214A3-8464-F245-8607-CFF4034A8002}"/>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F8C15E-D0EE-054D-A848-FDE95A3C0DC4}"/>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spTree>
    <p:extLst>
      <p:ext uri="{BB962C8B-B14F-4D97-AF65-F5344CB8AC3E}">
        <p14:creationId xmlns:p14="http://schemas.microsoft.com/office/powerpoint/2010/main" val="317872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4DBF2-CB08-E94C-BD55-9B115DAE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32" y="1141952"/>
            <a:ext cx="2816274" cy="5085184"/>
          </a:xfrm>
          <a:prstGeom prst="rect">
            <a:avLst/>
          </a:prstGeom>
        </p:spPr>
      </p:pic>
      <p:pic>
        <p:nvPicPr>
          <p:cNvPr id="4" name="Picture 3">
            <a:extLst>
              <a:ext uri="{FF2B5EF4-FFF2-40B4-BE49-F238E27FC236}">
                <a16:creationId xmlns:a16="http://schemas.microsoft.com/office/drawing/2014/main" id="{4BC8D47F-1AFF-FF4F-97FB-1D47A8405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522" y="1851856"/>
            <a:ext cx="2105093" cy="3665376"/>
          </a:xfrm>
          <a:prstGeom prst="rect">
            <a:avLst/>
          </a:prstGeom>
        </p:spPr>
      </p:pic>
      <p:sp>
        <p:nvSpPr>
          <p:cNvPr id="7" name="TextBox 6">
            <a:extLst>
              <a:ext uri="{FF2B5EF4-FFF2-40B4-BE49-F238E27FC236}">
                <a16:creationId xmlns:a16="http://schemas.microsoft.com/office/drawing/2014/main" id="{957AED3B-5C7D-3D40-95A4-6F4B25DDDC1C}"/>
              </a:ext>
            </a:extLst>
          </p:cNvPr>
          <p:cNvSpPr txBox="1"/>
          <p:nvPr/>
        </p:nvSpPr>
        <p:spPr>
          <a:xfrm>
            <a:off x="6096000" y="3013501"/>
            <a:ext cx="3096344" cy="461665"/>
          </a:xfrm>
          <a:prstGeom prst="rect">
            <a:avLst/>
          </a:prstGeom>
          <a:noFill/>
        </p:spPr>
        <p:txBody>
          <a:bodyPr wrap="square" rtlCol="0">
            <a:spAutoFit/>
          </a:bodyPr>
          <a:lstStyle/>
          <a:p>
            <a:pPr algn="ctr"/>
            <a:r>
              <a:rPr lang="en-US" sz="2400" b="1" dirty="0"/>
              <a:t>Practical Case Studies </a:t>
            </a:r>
          </a:p>
        </p:txBody>
      </p:sp>
      <p:sp>
        <p:nvSpPr>
          <p:cNvPr id="6" name="Rectangle 5">
            <a:extLst>
              <a:ext uri="{FF2B5EF4-FFF2-40B4-BE49-F238E27FC236}">
                <a16:creationId xmlns:a16="http://schemas.microsoft.com/office/drawing/2014/main" id="{CB3957C9-69DE-4F4E-9BA8-655F95CE8E01}"/>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464DD2-237E-8640-8A49-0501830B2D0B}"/>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spTree>
    <p:extLst>
      <p:ext uri="{BB962C8B-B14F-4D97-AF65-F5344CB8AC3E}">
        <p14:creationId xmlns:p14="http://schemas.microsoft.com/office/powerpoint/2010/main" val="2956777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8E90AF-3A32-0541-9C10-2EFAB8460FFF}"/>
              </a:ext>
            </a:extLst>
          </p:cNvPr>
          <p:cNvSpPr txBox="1"/>
          <p:nvPr/>
        </p:nvSpPr>
        <p:spPr>
          <a:xfrm>
            <a:off x="4316422" y="985292"/>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Tackling Extremist Narratives</a:t>
            </a:r>
            <a:endParaRPr lang="en-US" sz="3401" dirty="0">
              <a:latin typeface="Roboto Slab" charset="0"/>
              <a:ea typeface="Roboto Slab" charset="0"/>
              <a:cs typeface="Roboto Slab" charset="0"/>
            </a:endParaRPr>
          </a:p>
        </p:txBody>
      </p:sp>
      <p:pic>
        <p:nvPicPr>
          <p:cNvPr id="7" name="Picture 6">
            <a:extLst>
              <a:ext uri="{FF2B5EF4-FFF2-40B4-BE49-F238E27FC236}">
                <a16:creationId xmlns:a16="http://schemas.microsoft.com/office/drawing/2014/main" id="{4206717F-DBC7-A240-B2E9-4D67AB375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19948" y="1008166"/>
            <a:ext cx="2816274" cy="5085184"/>
          </a:xfrm>
          <a:prstGeom prst="rect">
            <a:avLst/>
          </a:prstGeom>
        </p:spPr>
      </p:pic>
      <p:pic>
        <p:nvPicPr>
          <p:cNvPr id="8" name="Picture 7">
            <a:extLst>
              <a:ext uri="{FF2B5EF4-FFF2-40B4-BE49-F238E27FC236}">
                <a16:creationId xmlns:a16="http://schemas.microsoft.com/office/drawing/2014/main" id="{783C7EF7-C5F5-E045-A7FB-2669D5831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881" y="2492895"/>
            <a:ext cx="3672408" cy="2115725"/>
          </a:xfrm>
          <a:prstGeom prst="rect">
            <a:avLst/>
          </a:prstGeom>
        </p:spPr>
      </p:pic>
      <p:sp>
        <p:nvSpPr>
          <p:cNvPr id="9" name="TextBox 8">
            <a:extLst>
              <a:ext uri="{FF2B5EF4-FFF2-40B4-BE49-F238E27FC236}">
                <a16:creationId xmlns:a16="http://schemas.microsoft.com/office/drawing/2014/main" id="{4D6C919B-7DE2-F943-A332-F95814BB5E16}"/>
              </a:ext>
            </a:extLst>
          </p:cNvPr>
          <p:cNvSpPr txBox="1"/>
          <p:nvPr/>
        </p:nvSpPr>
        <p:spPr>
          <a:xfrm>
            <a:off x="6601408" y="2873458"/>
            <a:ext cx="3096344" cy="830997"/>
          </a:xfrm>
          <a:prstGeom prst="rect">
            <a:avLst/>
          </a:prstGeom>
          <a:noFill/>
        </p:spPr>
        <p:txBody>
          <a:bodyPr wrap="square" rtlCol="0">
            <a:spAutoFit/>
          </a:bodyPr>
          <a:lstStyle/>
          <a:p>
            <a:pPr algn="ctr"/>
            <a:r>
              <a:rPr lang="en-US" sz="2400" b="1" dirty="0"/>
              <a:t>Downloadable Tools – OASIS Flowchart</a:t>
            </a:r>
          </a:p>
        </p:txBody>
      </p:sp>
      <p:sp>
        <p:nvSpPr>
          <p:cNvPr id="10" name="Rectangle 9">
            <a:extLst>
              <a:ext uri="{FF2B5EF4-FFF2-40B4-BE49-F238E27FC236}">
                <a16:creationId xmlns:a16="http://schemas.microsoft.com/office/drawing/2014/main" id="{07E82273-8259-3140-88D4-389ECD6C31A7}"/>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16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1522D-AC7F-C343-ABE4-7315D05FE852}"/>
              </a:ext>
            </a:extLst>
          </p:cNvPr>
          <p:cNvSpPr/>
          <p:nvPr/>
        </p:nvSpPr>
        <p:spPr>
          <a:xfrm>
            <a:off x="4452956" y="866894"/>
            <a:ext cx="3113353" cy="615553"/>
          </a:xfrm>
          <a:prstGeom prst="rect">
            <a:avLst/>
          </a:prstGeom>
        </p:spPr>
        <p:txBody>
          <a:bodyPr wrap="none">
            <a:spAutoFit/>
          </a:bodyPr>
          <a:lstStyle/>
          <a:p>
            <a:pPr lvl="0" algn="ctr">
              <a:buSzPct val="25000"/>
            </a:pPr>
            <a:r>
              <a:rPr lang="en-US" sz="3400" b="1" dirty="0">
                <a:latin typeface="Roboto Slab" pitchFamily="2" charset="0"/>
                <a:ea typeface="Roboto Slab" pitchFamily="2" charset="0"/>
                <a:cs typeface="Roboto" panose="02000000000000000000" pitchFamily="2" charset="0"/>
                <a:sym typeface="Montserrat"/>
              </a:rPr>
              <a:t>CONCLUSION</a:t>
            </a:r>
          </a:p>
        </p:txBody>
      </p:sp>
      <p:sp>
        <p:nvSpPr>
          <p:cNvPr id="7" name="Shape 5698">
            <a:extLst>
              <a:ext uri="{FF2B5EF4-FFF2-40B4-BE49-F238E27FC236}">
                <a16:creationId xmlns:a16="http://schemas.microsoft.com/office/drawing/2014/main" id="{A3BF6F26-0162-554D-AE5F-133AA80D569E}"/>
              </a:ext>
            </a:extLst>
          </p:cNvPr>
          <p:cNvSpPr txBox="1"/>
          <p:nvPr/>
        </p:nvSpPr>
        <p:spPr>
          <a:xfrm>
            <a:off x="1625138" y="2197070"/>
            <a:ext cx="9922800" cy="3127965"/>
          </a:xfrm>
          <a:prstGeom prst="rect">
            <a:avLst/>
          </a:prstGeom>
          <a:noFill/>
          <a:ln>
            <a:noFill/>
          </a:ln>
        </p:spPr>
        <p:txBody>
          <a:bodyPr lIns="182825" tIns="91400" rIns="182825" bIns="91400" anchor="t" anchorCtr="0">
            <a:noAutofit/>
          </a:bodyPr>
          <a:lstStyle/>
          <a:p>
            <a:pPr marL="0" marR="0" lvl="0" indent="0" algn="just" rtl="0">
              <a:lnSpc>
                <a:spcPct val="140000"/>
              </a:lnSpc>
              <a:spcBef>
                <a:spcPts val="0"/>
              </a:spcBef>
              <a:buClr>
                <a:schemeClr val="dk1"/>
              </a:buClr>
              <a:buSzPct val="25000"/>
              <a:buFont typeface="Arial"/>
              <a:buNone/>
            </a:pPr>
            <a:endParaRPr lang="en-US" sz="2400" dirty="0">
              <a:solidFill>
                <a:schemeClr val="dk1"/>
              </a:solidFill>
              <a:latin typeface="Calibri" panose="020F0502020204030204" pitchFamily="34" charset="0"/>
              <a:ea typeface="Lato"/>
              <a:cs typeface="Calibri" panose="020F0502020204030204" pitchFamily="34" charset="0"/>
              <a:sym typeface="Lato"/>
            </a:endParaRPr>
          </a:p>
          <a:p>
            <a:pPr marL="0" marR="0" lvl="0" indent="0" algn="just" rtl="0">
              <a:lnSpc>
                <a:spcPct val="140000"/>
              </a:lnSpc>
              <a:spcBef>
                <a:spcPts val="0"/>
              </a:spcBef>
              <a:buClr>
                <a:schemeClr val="dk1"/>
              </a:buClr>
              <a:buSzPct val="25000"/>
              <a:buFont typeface="Arial"/>
              <a:buNone/>
            </a:pPr>
            <a:r>
              <a:rPr lang="en-US" sz="2400" dirty="0">
                <a:solidFill>
                  <a:schemeClr val="dk1"/>
                </a:solidFill>
                <a:latin typeface="Calibri" panose="020F0502020204030204" pitchFamily="34" charset="0"/>
                <a:ea typeface="Lato"/>
                <a:cs typeface="Calibri" panose="020F0502020204030204" pitchFamily="34" charset="0"/>
                <a:sym typeface="Lato"/>
              </a:rPr>
              <a:t>Narratives can be born via a huge variety of channels, technology is only a factor as narratives will develop anyway. But by understanding the extremist narratives deployed and promoting local holistic solutions through the prism of communication we can work towards  the prevention of violent extremism.</a:t>
            </a:r>
          </a:p>
        </p:txBody>
      </p:sp>
      <p:sp>
        <p:nvSpPr>
          <p:cNvPr id="10" name="Rectangle 9">
            <a:extLst>
              <a:ext uri="{FF2B5EF4-FFF2-40B4-BE49-F238E27FC236}">
                <a16:creationId xmlns:a16="http://schemas.microsoft.com/office/drawing/2014/main" id="{055ADCB0-E3E9-0543-B616-6BBDF0504B85}"/>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86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96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26FD95-D68B-A24A-9830-AB694D8BC90B}"/>
              </a:ext>
            </a:extLst>
          </p:cNvPr>
          <p:cNvSpPr txBox="1"/>
          <p:nvPr/>
        </p:nvSpPr>
        <p:spPr>
          <a:xfrm>
            <a:off x="261257" y="176057"/>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		   Violent Extremism</a:t>
            </a:r>
          </a:p>
        </p:txBody>
      </p:sp>
      <p:sp>
        <p:nvSpPr>
          <p:cNvPr id="9" name="TextBox 8">
            <a:extLst>
              <a:ext uri="{FF2B5EF4-FFF2-40B4-BE49-F238E27FC236}">
                <a16:creationId xmlns:a16="http://schemas.microsoft.com/office/drawing/2014/main" id="{3F5318A5-1D88-1E4E-A068-B53B8EA1F6DE}"/>
              </a:ext>
            </a:extLst>
          </p:cNvPr>
          <p:cNvSpPr txBox="1"/>
          <p:nvPr/>
        </p:nvSpPr>
        <p:spPr>
          <a:xfrm>
            <a:off x="261257" y="1107956"/>
            <a:ext cx="6090775" cy="4893647"/>
          </a:xfrm>
          <a:prstGeom prst="rect">
            <a:avLst/>
          </a:prstGeom>
          <a:noFill/>
          <a:ln>
            <a:noFill/>
          </a:ln>
        </p:spPr>
        <p:txBody>
          <a:bodyPr wrap="square" rtlCol="0" anchor="t">
            <a:spAutoFit/>
          </a:bodyPr>
          <a:lstStyle/>
          <a:p>
            <a:r>
              <a:rPr lang="en-US" sz="2400" b="1" dirty="0"/>
              <a:t>Violent Extremism in Africa</a:t>
            </a:r>
            <a:r>
              <a:rPr lang="en-US" sz="2400" dirty="0"/>
              <a:t>:</a:t>
            </a:r>
          </a:p>
          <a:p>
            <a:endParaRPr lang="en-US" sz="2400" dirty="0"/>
          </a:p>
          <a:p>
            <a:pPr marL="342900" indent="-342900">
              <a:buFont typeface="Wingdings" pitchFamily="2" charset="2"/>
              <a:buChar char="§"/>
            </a:pPr>
            <a:r>
              <a:rPr lang="en-US" sz="2400" dirty="0"/>
              <a:t>al </a:t>
            </a:r>
            <a:r>
              <a:rPr lang="en-US" sz="2400" dirty="0" err="1"/>
              <a:t>Shabaab</a:t>
            </a:r>
            <a:endParaRPr lang="en-US" sz="2400" dirty="0"/>
          </a:p>
          <a:p>
            <a:pPr marL="342900" indent="-342900">
              <a:buFont typeface="Wingdings" pitchFamily="2" charset="2"/>
              <a:buChar char="§"/>
            </a:pPr>
            <a:endParaRPr lang="en-US" sz="2400" dirty="0"/>
          </a:p>
          <a:p>
            <a:pPr marL="342900" indent="-342900">
              <a:buFont typeface="Wingdings" pitchFamily="2" charset="2"/>
              <a:buChar char="§"/>
            </a:pPr>
            <a:r>
              <a:rPr lang="en-US" sz="2400" dirty="0"/>
              <a:t>Boko Haram </a:t>
            </a:r>
          </a:p>
          <a:p>
            <a:pPr marL="342900" indent="-342900">
              <a:buFont typeface="Wingdings" pitchFamily="2" charset="2"/>
              <a:buChar char="§"/>
            </a:pPr>
            <a:endParaRPr lang="en-US" sz="2400" dirty="0"/>
          </a:p>
          <a:p>
            <a:pPr marL="342900" indent="-342900">
              <a:buFont typeface="Wingdings" pitchFamily="2" charset="2"/>
              <a:buChar char="§"/>
            </a:pPr>
            <a:r>
              <a:rPr lang="en-US" sz="2400" dirty="0"/>
              <a:t>al Qaida</a:t>
            </a:r>
          </a:p>
          <a:p>
            <a:pPr marL="342900" indent="-342900">
              <a:buFont typeface="Wingdings" pitchFamily="2" charset="2"/>
              <a:buChar char="§"/>
            </a:pPr>
            <a:endParaRPr lang="en-US" sz="2400" dirty="0"/>
          </a:p>
          <a:p>
            <a:pPr marL="342900" indent="-342900">
              <a:buFont typeface="Wingdings" pitchFamily="2" charset="2"/>
              <a:buChar char="§"/>
            </a:pPr>
            <a:r>
              <a:rPr lang="en-US" sz="2400" dirty="0"/>
              <a:t>ISIS </a:t>
            </a:r>
          </a:p>
          <a:p>
            <a:pPr marL="342900" indent="-342900">
              <a:buFont typeface="Wingdings" pitchFamily="2" charset="2"/>
              <a:buChar char="§"/>
            </a:pPr>
            <a:endParaRPr lang="en-US" sz="2400" dirty="0"/>
          </a:p>
          <a:p>
            <a:pPr algn="ctr"/>
            <a:r>
              <a:rPr lang="en-US" sz="2400" b="1" dirty="0">
                <a:cs typeface="Calibri"/>
              </a:rPr>
              <a:t>All these groups use media as part of their tools used to recruit</a:t>
            </a:r>
          </a:p>
          <a:p>
            <a:pPr marL="342890" indent="-342890">
              <a:buFont typeface="+mj-lt"/>
              <a:buAutoNum type="arabicPeriod"/>
            </a:pPr>
            <a:endParaRPr lang="en-US" sz="2400" dirty="0">
              <a:cs typeface="Calibri"/>
            </a:endParaRPr>
          </a:p>
        </p:txBody>
      </p:sp>
      <p:cxnSp>
        <p:nvCxnSpPr>
          <p:cNvPr id="3" name="Straight Connector 2">
            <a:extLst>
              <a:ext uri="{FF2B5EF4-FFF2-40B4-BE49-F238E27FC236}">
                <a16:creationId xmlns:a16="http://schemas.microsoft.com/office/drawing/2014/main" id="{4516FF19-10B7-864C-ABFF-0407D4446CE9}"/>
              </a:ext>
            </a:extLst>
          </p:cNvPr>
          <p:cNvCxnSpPr/>
          <p:nvPr/>
        </p:nvCxnSpPr>
        <p:spPr>
          <a:xfrm>
            <a:off x="261257" y="865632"/>
            <a:ext cx="60907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CDBA638-526B-3D44-B30F-735D32BF7490}"/>
              </a:ext>
            </a:extLst>
          </p:cNvPr>
          <p:cNvPicPr>
            <a:picLocks noChangeAspect="1"/>
          </p:cNvPicPr>
          <p:nvPr/>
        </p:nvPicPr>
        <p:blipFill>
          <a:blip r:embed="rId3" cstate="email">
            <a:extLst>
              <a:ext uri="{28A0092B-C50C-407E-A947-70E740481C1C}">
                <a14:useLocalDpi xmlns:a14="http://schemas.microsoft.com/office/drawing/2010/main"/>
              </a:ext>
            </a:extLst>
          </a:blip>
          <a:srcRect l="131"/>
          <a:stretch>
            <a:fillRect/>
          </a:stretch>
        </p:blipFill>
        <p:spPr>
          <a:xfrm>
            <a:off x="6999723" y="-592665"/>
            <a:ext cx="5192277" cy="6858001"/>
          </a:xfrm>
          <a:custGeom>
            <a:avLst/>
            <a:gdLst>
              <a:gd name="connsiteX0" fmla="*/ 1714501 w 5192277"/>
              <a:gd name="connsiteY0" fmla="*/ 0 h 6858001"/>
              <a:gd name="connsiteX1" fmla="*/ 5192277 w 5192277"/>
              <a:gd name="connsiteY1" fmla="*/ 0 h 6858001"/>
              <a:gd name="connsiteX2" fmla="*/ 5192277 w 5192277"/>
              <a:gd name="connsiteY2" fmla="*/ 6858001 h 6858001"/>
              <a:gd name="connsiteX3" fmla="*/ 0 w 519227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192277" h="6858001">
                <a:moveTo>
                  <a:pt x="1714501" y="0"/>
                </a:moveTo>
                <a:lnTo>
                  <a:pt x="5192277" y="0"/>
                </a:lnTo>
                <a:lnTo>
                  <a:pt x="5192277" y="6858001"/>
                </a:lnTo>
                <a:lnTo>
                  <a:pt x="0" y="6858001"/>
                </a:lnTo>
                <a:close/>
              </a:path>
            </a:pathLst>
          </a:custGeom>
        </p:spPr>
      </p:pic>
      <p:sp>
        <p:nvSpPr>
          <p:cNvPr id="2" name="Rectangle 1">
            <a:extLst>
              <a:ext uri="{FF2B5EF4-FFF2-40B4-BE49-F238E27FC236}">
                <a16:creationId xmlns:a16="http://schemas.microsoft.com/office/drawing/2014/main" id="{338AFDE7-3623-C240-9480-50DEE1442F7D}"/>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93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F5318A5-1D88-1E4E-A068-B53B8EA1F6DE}"/>
              </a:ext>
            </a:extLst>
          </p:cNvPr>
          <p:cNvSpPr txBox="1"/>
          <p:nvPr/>
        </p:nvSpPr>
        <p:spPr>
          <a:xfrm>
            <a:off x="261257" y="1107956"/>
            <a:ext cx="6090775" cy="5755422"/>
          </a:xfrm>
          <a:prstGeom prst="rect">
            <a:avLst/>
          </a:prstGeom>
          <a:noFill/>
          <a:ln>
            <a:noFill/>
          </a:ln>
        </p:spPr>
        <p:txBody>
          <a:bodyPr wrap="square" rtlCol="0" anchor="t">
            <a:spAutoFit/>
          </a:bodyPr>
          <a:lstStyle/>
          <a:p>
            <a:r>
              <a:rPr lang="en-US" sz="1600" dirty="0"/>
              <a:t>Our approach to communicating prevention on violent extremism:</a:t>
            </a:r>
          </a:p>
          <a:p>
            <a:endParaRPr lang="en-US" sz="1600" dirty="0"/>
          </a:p>
          <a:p>
            <a:pPr marL="285750" indent="-285750">
              <a:lnSpc>
                <a:spcPct val="250000"/>
              </a:lnSpc>
              <a:buFont typeface="Arial" panose="020B0604020202020204" pitchFamily="34" charset="0"/>
              <a:buChar char="•"/>
            </a:pPr>
            <a:r>
              <a:rPr lang="en-US" sz="1600" b="1" dirty="0"/>
              <a:t>Assess – </a:t>
            </a:r>
            <a:r>
              <a:rPr lang="en-US" sz="1600" dirty="0"/>
              <a:t>local trigger, driver and issue analysis</a:t>
            </a:r>
          </a:p>
          <a:p>
            <a:pPr marL="285750" indent="-285750">
              <a:lnSpc>
                <a:spcPct val="250000"/>
              </a:lnSpc>
              <a:buFont typeface="Arial" panose="020B0604020202020204" pitchFamily="34" charset="0"/>
              <a:buChar char="•"/>
            </a:pPr>
            <a:r>
              <a:rPr lang="en-US" sz="1600" b="1" dirty="0"/>
              <a:t>Develop –  </a:t>
            </a:r>
            <a:r>
              <a:rPr lang="en-US" sz="1600" dirty="0"/>
              <a:t>local capabilities and alternative narratives </a:t>
            </a:r>
          </a:p>
          <a:p>
            <a:pPr marL="285750" indent="-285750">
              <a:lnSpc>
                <a:spcPct val="250000"/>
              </a:lnSpc>
              <a:buFont typeface="Arial" panose="020B0604020202020204" pitchFamily="34" charset="0"/>
              <a:buChar char="•"/>
            </a:pPr>
            <a:r>
              <a:rPr lang="en-US" sz="1600" b="1" dirty="0"/>
              <a:t>Deliver -  </a:t>
            </a:r>
            <a:r>
              <a:rPr lang="en-US" sz="1600" dirty="0"/>
              <a:t>local actionable and realistic outcomes and outputs</a:t>
            </a:r>
          </a:p>
          <a:p>
            <a:pPr marL="285750" indent="-285750">
              <a:lnSpc>
                <a:spcPct val="250000"/>
              </a:lnSpc>
              <a:buFont typeface="Arial" panose="020B0604020202020204" pitchFamily="34" charset="0"/>
              <a:buChar char="•"/>
            </a:pPr>
            <a:r>
              <a:rPr lang="en-US" sz="1600" b="1" dirty="0"/>
              <a:t>Innovate –  </a:t>
            </a:r>
            <a:r>
              <a:rPr lang="en-US" sz="1600" dirty="0"/>
              <a:t>inclusion of creative and tech actors </a:t>
            </a:r>
          </a:p>
          <a:p>
            <a:pPr marL="285750" indent="-285750">
              <a:lnSpc>
                <a:spcPct val="250000"/>
              </a:lnSpc>
              <a:buFont typeface="Arial" panose="020B0604020202020204" pitchFamily="34" charset="0"/>
              <a:buChar char="•"/>
            </a:pPr>
            <a:r>
              <a:rPr lang="en-US" sz="1600" b="1" dirty="0"/>
              <a:t>Sustain – </a:t>
            </a:r>
            <a:r>
              <a:rPr lang="en-US" sz="1600" dirty="0"/>
              <a:t>mentoring and coaching </a:t>
            </a:r>
          </a:p>
          <a:p>
            <a:pPr marL="285750" indent="-285750">
              <a:lnSpc>
                <a:spcPct val="250000"/>
              </a:lnSpc>
              <a:buFont typeface="Arial" panose="020B0604020202020204" pitchFamily="34" charset="0"/>
              <a:buChar char="•"/>
            </a:pPr>
            <a:r>
              <a:rPr lang="en-US" sz="1600" b="1" dirty="0"/>
              <a:t>Evaluate – </a:t>
            </a:r>
            <a:r>
              <a:rPr lang="en-US" sz="1600" dirty="0"/>
              <a:t>iterative feedback loops matched to milestones</a:t>
            </a: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p:txBody>
      </p:sp>
      <p:cxnSp>
        <p:nvCxnSpPr>
          <p:cNvPr id="3" name="Straight Connector 2">
            <a:extLst>
              <a:ext uri="{FF2B5EF4-FFF2-40B4-BE49-F238E27FC236}">
                <a16:creationId xmlns:a16="http://schemas.microsoft.com/office/drawing/2014/main" id="{4516FF19-10B7-864C-ABFF-0407D4446CE9}"/>
              </a:ext>
            </a:extLst>
          </p:cNvPr>
          <p:cNvCxnSpPr/>
          <p:nvPr/>
        </p:nvCxnSpPr>
        <p:spPr>
          <a:xfrm>
            <a:off x="261257" y="1107956"/>
            <a:ext cx="60907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arallelogram 12">
            <a:extLst>
              <a:ext uri="{FF2B5EF4-FFF2-40B4-BE49-F238E27FC236}">
                <a16:creationId xmlns:a16="http://schemas.microsoft.com/office/drawing/2014/main" id="{7B389FF5-25AE-D343-B0E5-81641EDA6958}"/>
              </a:ext>
            </a:extLst>
          </p:cNvPr>
          <p:cNvSpPr/>
          <p:nvPr/>
        </p:nvSpPr>
        <p:spPr>
          <a:xfrm>
            <a:off x="6627190" y="1107956"/>
            <a:ext cx="3395008" cy="615681"/>
          </a:xfrm>
          <a:prstGeom prst="parallelogram">
            <a:avLst/>
          </a:prstGeom>
          <a:solidFill>
            <a:srgbClr val="00A3DB">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ASSESS</a:t>
            </a:r>
          </a:p>
        </p:txBody>
      </p:sp>
      <p:sp>
        <p:nvSpPr>
          <p:cNvPr id="15" name="Parallelogram 14">
            <a:extLst>
              <a:ext uri="{FF2B5EF4-FFF2-40B4-BE49-F238E27FC236}">
                <a16:creationId xmlns:a16="http://schemas.microsoft.com/office/drawing/2014/main" id="{12FF746B-08FA-3C43-8F97-B14CDEAA06AC}"/>
              </a:ext>
            </a:extLst>
          </p:cNvPr>
          <p:cNvSpPr/>
          <p:nvPr/>
        </p:nvSpPr>
        <p:spPr>
          <a:xfrm>
            <a:off x="6627190" y="1874557"/>
            <a:ext cx="3395008" cy="615681"/>
          </a:xfrm>
          <a:prstGeom prst="parallelogram">
            <a:avLst/>
          </a:prstGeom>
          <a:solidFill>
            <a:srgbClr val="00A3DB">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DEVELOP</a:t>
            </a:r>
          </a:p>
        </p:txBody>
      </p:sp>
      <p:sp>
        <p:nvSpPr>
          <p:cNvPr id="16" name="Parallelogram 15">
            <a:extLst>
              <a:ext uri="{FF2B5EF4-FFF2-40B4-BE49-F238E27FC236}">
                <a16:creationId xmlns:a16="http://schemas.microsoft.com/office/drawing/2014/main" id="{F7D7098F-9AFB-734D-8F58-625027A6318B}"/>
              </a:ext>
            </a:extLst>
          </p:cNvPr>
          <p:cNvSpPr/>
          <p:nvPr/>
        </p:nvSpPr>
        <p:spPr>
          <a:xfrm>
            <a:off x="6627190" y="2641158"/>
            <a:ext cx="3395008" cy="615681"/>
          </a:xfrm>
          <a:prstGeom prst="parallelogram">
            <a:avLst/>
          </a:prstGeom>
          <a:solidFill>
            <a:srgbClr val="00A3DB">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DELIVER</a:t>
            </a:r>
          </a:p>
        </p:txBody>
      </p:sp>
      <p:sp>
        <p:nvSpPr>
          <p:cNvPr id="17" name="Parallelogram 16">
            <a:extLst>
              <a:ext uri="{FF2B5EF4-FFF2-40B4-BE49-F238E27FC236}">
                <a16:creationId xmlns:a16="http://schemas.microsoft.com/office/drawing/2014/main" id="{539F8FA8-86A6-EE4C-B035-CDB2A508AEC4}"/>
              </a:ext>
            </a:extLst>
          </p:cNvPr>
          <p:cNvSpPr/>
          <p:nvPr/>
        </p:nvSpPr>
        <p:spPr>
          <a:xfrm>
            <a:off x="6627190" y="3407759"/>
            <a:ext cx="3395008" cy="615681"/>
          </a:xfrm>
          <a:prstGeom prst="parallelogram">
            <a:avLst/>
          </a:prstGeom>
          <a:solidFill>
            <a:srgbClr val="307492">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INNOVATE</a:t>
            </a:r>
          </a:p>
        </p:txBody>
      </p:sp>
      <p:sp>
        <p:nvSpPr>
          <p:cNvPr id="18" name="Parallelogram 17">
            <a:extLst>
              <a:ext uri="{FF2B5EF4-FFF2-40B4-BE49-F238E27FC236}">
                <a16:creationId xmlns:a16="http://schemas.microsoft.com/office/drawing/2014/main" id="{0C7A41BA-DF74-F846-8314-FFE414C07665}"/>
              </a:ext>
            </a:extLst>
          </p:cNvPr>
          <p:cNvSpPr/>
          <p:nvPr/>
        </p:nvSpPr>
        <p:spPr>
          <a:xfrm>
            <a:off x="6627190" y="4174360"/>
            <a:ext cx="3395008" cy="615681"/>
          </a:xfrm>
          <a:prstGeom prst="parallelogram">
            <a:avLst/>
          </a:prstGeom>
          <a:solidFill>
            <a:srgbClr val="307492">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SUSTAIN</a:t>
            </a:r>
          </a:p>
        </p:txBody>
      </p:sp>
      <p:sp>
        <p:nvSpPr>
          <p:cNvPr id="19" name="Parallelogram 18">
            <a:extLst>
              <a:ext uri="{FF2B5EF4-FFF2-40B4-BE49-F238E27FC236}">
                <a16:creationId xmlns:a16="http://schemas.microsoft.com/office/drawing/2014/main" id="{1D2EC3B2-B161-4E4B-A486-3CAF0878B0B0}"/>
              </a:ext>
            </a:extLst>
          </p:cNvPr>
          <p:cNvSpPr/>
          <p:nvPr/>
        </p:nvSpPr>
        <p:spPr>
          <a:xfrm>
            <a:off x="6627190" y="4940961"/>
            <a:ext cx="3395008" cy="615681"/>
          </a:xfrm>
          <a:prstGeom prst="parallelogram">
            <a:avLst/>
          </a:prstGeom>
          <a:solidFill>
            <a:srgbClr val="307492">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EVALUATE</a:t>
            </a:r>
          </a:p>
        </p:txBody>
      </p:sp>
      <p:sp>
        <p:nvSpPr>
          <p:cNvPr id="6" name="Text Placeholder 5">
            <a:extLst>
              <a:ext uri="{FF2B5EF4-FFF2-40B4-BE49-F238E27FC236}">
                <a16:creationId xmlns:a16="http://schemas.microsoft.com/office/drawing/2014/main" id="{5630A0FA-BED5-574F-B446-FFC99AAF5CD5}"/>
              </a:ext>
            </a:extLst>
          </p:cNvPr>
          <p:cNvSpPr>
            <a:spLocks noGrp="1"/>
          </p:cNvSpPr>
          <p:nvPr>
            <p:ph type="body" sz="quarter" idx="12"/>
          </p:nvPr>
        </p:nvSpPr>
        <p:spPr>
          <a:xfrm>
            <a:off x="2911255" y="202064"/>
            <a:ext cx="5276141" cy="850400"/>
          </a:xfrm>
        </p:spPr>
        <p:txBody>
          <a:bodyPr/>
          <a:lstStyle/>
          <a:p>
            <a:pPr marL="0" indent="0">
              <a:buNone/>
            </a:pPr>
            <a:r>
              <a:rPr lang="en-US" dirty="0"/>
              <a:t>A Comprehensive Approach</a:t>
            </a:r>
          </a:p>
        </p:txBody>
      </p:sp>
      <p:sp>
        <p:nvSpPr>
          <p:cNvPr id="12" name="Rectangle 11">
            <a:extLst>
              <a:ext uri="{FF2B5EF4-FFF2-40B4-BE49-F238E27FC236}">
                <a16:creationId xmlns:a16="http://schemas.microsoft.com/office/drawing/2014/main" id="{513DFA49-BAA1-4449-B81C-8D6ECA0664AC}"/>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197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60A2F-B1E8-3049-AC85-D063627F8E27}"/>
              </a:ext>
            </a:extLst>
          </p:cNvPr>
          <p:cNvGrpSpPr/>
          <p:nvPr/>
        </p:nvGrpSpPr>
        <p:grpSpPr>
          <a:xfrm>
            <a:off x="3933320" y="1903344"/>
            <a:ext cx="4673967" cy="3051312"/>
            <a:chOff x="2959727" y="3536757"/>
            <a:chExt cx="1900211" cy="1397373"/>
          </a:xfrm>
        </p:grpSpPr>
        <p:sp>
          <p:nvSpPr>
            <p:cNvPr id="4" name="Rounded Rectangle 3">
              <a:extLst>
                <a:ext uri="{FF2B5EF4-FFF2-40B4-BE49-F238E27FC236}">
                  <a16:creationId xmlns:a16="http://schemas.microsoft.com/office/drawing/2014/main" id="{35A6AD69-08DE-E146-AAE7-6A5A808FF62D}"/>
                </a:ext>
              </a:extLst>
            </p:cNvPr>
            <p:cNvSpPr/>
            <p:nvPr/>
          </p:nvSpPr>
          <p:spPr>
            <a:xfrm>
              <a:off x="2959727" y="3536757"/>
              <a:ext cx="1900211" cy="1397373"/>
            </a:xfrm>
            <a:prstGeom prst="roundRect">
              <a:avLst/>
            </a:prstGeom>
            <a:solidFill>
              <a:srgbClr val="1F9CD8"/>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0C2FFD2A-53EE-A34B-B813-A4C3901F0869}"/>
                </a:ext>
              </a:extLst>
            </p:cNvPr>
            <p:cNvSpPr txBox="1"/>
            <p:nvPr/>
          </p:nvSpPr>
          <p:spPr>
            <a:xfrm>
              <a:off x="3027941" y="3604971"/>
              <a:ext cx="1763783" cy="1260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3200" b="0" kern="1200" dirty="0"/>
                <a:t>COMMUNICATION</a:t>
              </a:r>
            </a:p>
          </p:txBody>
        </p:sp>
      </p:grpSp>
      <p:pic>
        <p:nvPicPr>
          <p:cNvPr id="8" name="Picture 7">
            <a:extLst>
              <a:ext uri="{FF2B5EF4-FFF2-40B4-BE49-F238E27FC236}">
                <a16:creationId xmlns:a16="http://schemas.microsoft.com/office/drawing/2014/main" id="{5784AB02-83E7-6740-A922-22A8683A2ED4}"/>
              </a:ext>
            </a:extLst>
          </p:cNvPr>
          <p:cNvPicPr>
            <a:picLocks noChangeAspect="1"/>
          </p:cNvPicPr>
          <p:nvPr/>
        </p:nvPicPr>
        <p:blipFill>
          <a:blip r:embed="rId3"/>
          <a:stretch>
            <a:fillRect/>
          </a:stretch>
        </p:blipFill>
        <p:spPr>
          <a:xfrm>
            <a:off x="9543398" y="3047872"/>
            <a:ext cx="872229" cy="658622"/>
          </a:xfrm>
          <a:prstGeom prst="rect">
            <a:avLst/>
          </a:prstGeom>
        </p:spPr>
      </p:pic>
      <p:pic>
        <p:nvPicPr>
          <p:cNvPr id="9" name="Picture 8">
            <a:extLst>
              <a:ext uri="{FF2B5EF4-FFF2-40B4-BE49-F238E27FC236}">
                <a16:creationId xmlns:a16="http://schemas.microsoft.com/office/drawing/2014/main" id="{8D298F68-9FF5-3E43-94CE-3D7D8EF7C9BF}"/>
              </a:ext>
            </a:extLst>
          </p:cNvPr>
          <p:cNvPicPr>
            <a:picLocks noChangeAspect="1"/>
          </p:cNvPicPr>
          <p:nvPr/>
        </p:nvPicPr>
        <p:blipFill>
          <a:blip r:embed="rId4"/>
          <a:stretch>
            <a:fillRect/>
          </a:stretch>
        </p:blipFill>
        <p:spPr>
          <a:xfrm>
            <a:off x="2274270" y="3047872"/>
            <a:ext cx="722939" cy="626947"/>
          </a:xfrm>
          <a:prstGeom prst="rect">
            <a:avLst/>
          </a:prstGeom>
        </p:spPr>
      </p:pic>
      <p:sp>
        <p:nvSpPr>
          <p:cNvPr id="10" name="Rectangle 9">
            <a:extLst>
              <a:ext uri="{FF2B5EF4-FFF2-40B4-BE49-F238E27FC236}">
                <a16:creationId xmlns:a16="http://schemas.microsoft.com/office/drawing/2014/main" id="{FE340F55-4A2D-3547-A68B-FBB1F4B65897}"/>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754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26FD95-D68B-A24A-9830-AB694D8BC90B}"/>
              </a:ext>
            </a:extLst>
          </p:cNvPr>
          <p:cNvSpPr txBox="1"/>
          <p:nvPr/>
        </p:nvSpPr>
        <p:spPr>
          <a:xfrm>
            <a:off x="261257" y="176057"/>
            <a:ext cx="6604000" cy="615681"/>
          </a:xfrm>
          <a:prstGeom prst="rect">
            <a:avLst/>
          </a:prstGeom>
          <a:noFill/>
          <a:ln>
            <a:noFill/>
          </a:ln>
        </p:spPr>
        <p:txBody>
          <a:bodyPr wrap="square" rtlCol="0" anchor="t">
            <a:spAutoFit/>
          </a:bodyPr>
          <a:lstStyle/>
          <a:p>
            <a:r>
              <a:rPr lang="en-US" sz="3401" b="1" dirty="0">
                <a:latin typeface="Roboto Slab" charset="0"/>
                <a:ea typeface="Roboto Slab" charset="0"/>
                <a:cs typeface="Roboto Slab" charset="0"/>
              </a:rPr>
              <a:t>                  Narratives</a:t>
            </a:r>
          </a:p>
        </p:txBody>
      </p:sp>
      <p:sp>
        <p:nvSpPr>
          <p:cNvPr id="9" name="TextBox 8">
            <a:extLst>
              <a:ext uri="{FF2B5EF4-FFF2-40B4-BE49-F238E27FC236}">
                <a16:creationId xmlns:a16="http://schemas.microsoft.com/office/drawing/2014/main" id="{3F5318A5-1D88-1E4E-A068-B53B8EA1F6DE}"/>
              </a:ext>
            </a:extLst>
          </p:cNvPr>
          <p:cNvSpPr txBox="1"/>
          <p:nvPr/>
        </p:nvSpPr>
        <p:spPr>
          <a:xfrm>
            <a:off x="261257" y="1351508"/>
            <a:ext cx="6090775" cy="4154984"/>
          </a:xfrm>
          <a:prstGeom prst="rect">
            <a:avLst/>
          </a:prstGeom>
          <a:noFill/>
          <a:ln>
            <a:noFill/>
          </a:ln>
        </p:spPr>
        <p:txBody>
          <a:bodyPr wrap="square" rtlCol="0" anchor="t">
            <a:spAutoFit/>
          </a:bodyPr>
          <a:lstStyle/>
          <a:p>
            <a:pPr marL="457200" indent="-457200">
              <a:buFont typeface="+mj-lt"/>
              <a:buAutoNum type="arabicPeriod"/>
            </a:pPr>
            <a:r>
              <a:rPr lang="en-GB" sz="2400" dirty="0"/>
              <a:t>Political and Military Narratives</a:t>
            </a:r>
          </a:p>
          <a:p>
            <a:pPr marL="457200" indent="-457200">
              <a:buFont typeface="+mj-lt"/>
              <a:buAutoNum type="arabicPeriod"/>
            </a:pPr>
            <a:endParaRPr lang="en-GB" sz="2400" dirty="0"/>
          </a:p>
          <a:p>
            <a:pPr marL="457200" indent="-457200">
              <a:buFont typeface="+mj-lt"/>
              <a:buAutoNum type="arabicPeriod"/>
            </a:pPr>
            <a:r>
              <a:rPr lang="en-GB" sz="2400" dirty="0">
                <a:cs typeface="Calibri"/>
              </a:rPr>
              <a:t>Social and Personal Narrative</a:t>
            </a:r>
          </a:p>
          <a:p>
            <a:pPr marL="457200" indent="-457200">
              <a:buFont typeface="+mj-lt"/>
              <a:buAutoNum type="arabicPeriod"/>
            </a:pPr>
            <a:endParaRPr lang="en-GB" sz="2400" dirty="0">
              <a:cs typeface="Calibri"/>
            </a:endParaRPr>
          </a:p>
          <a:p>
            <a:pPr marL="457200" indent="-457200">
              <a:buFont typeface="+mj-lt"/>
              <a:buAutoNum type="arabicPeriod"/>
            </a:pPr>
            <a:r>
              <a:rPr lang="en-GB" sz="2400" dirty="0">
                <a:cs typeface="Calibri"/>
              </a:rPr>
              <a:t>Ethnic and Clan Based Narratives</a:t>
            </a:r>
          </a:p>
          <a:p>
            <a:pPr marL="457200" indent="-457200">
              <a:buFont typeface="+mj-lt"/>
              <a:buAutoNum type="arabicPeriod"/>
            </a:pPr>
            <a:endParaRPr lang="en-GB" sz="2400" dirty="0">
              <a:cs typeface="Calibri"/>
            </a:endParaRPr>
          </a:p>
          <a:p>
            <a:pPr marL="457200" indent="-457200">
              <a:buFont typeface="+mj-lt"/>
              <a:buAutoNum type="arabicPeriod"/>
            </a:pPr>
            <a:r>
              <a:rPr lang="en-GB" sz="2400" dirty="0">
                <a:cs typeface="Calibri"/>
              </a:rPr>
              <a:t>Religious and Ideological Narratives</a:t>
            </a:r>
          </a:p>
          <a:p>
            <a:pPr marL="457200" indent="-457200">
              <a:buFont typeface="+mj-lt"/>
              <a:buAutoNum type="arabicPeriod"/>
            </a:pPr>
            <a:endParaRPr lang="en-GB" sz="2400" dirty="0">
              <a:cs typeface="Calibri"/>
            </a:endParaRPr>
          </a:p>
          <a:p>
            <a:pPr marL="457200" indent="-457200">
              <a:buFont typeface="+mj-lt"/>
              <a:buAutoNum type="arabicPeriod"/>
            </a:pPr>
            <a:r>
              <a:rPr lang="en-GB" sz="2400" dirty="0">
                <a:cs typeface="Calibri"/>
              </a:rPr>
              <a:t>Economic Narratives </a:t>
            </a:r>
          </a:p>
          <a:p>
            <a:pPr marL="457200" indent="-457200">
              <a:buFont typeface="+mj-lt"/>
              <a:buAutoNum type="arabicPeriod"/>
            </a:pPr>
            <a:endParaRPr lang="en-GB" sz="2400" dirty="0">
              <a:cs typeface="Calibri"/>
            </a:endParaRPr>
          </a:p>
          <a:p>
            <a:pPr marL="457200" indent="-457200">
              <a:buFont typeface="+mj-lt"/>
              <a:buAutoNum type="arabicPeriod"/>
            </a:pPr>
            <a:r>
              <a:rPr lang="en-GB" sz="2400" dirty="0">
                <a:cs typeface="Calibri"/>
              </a:rPr>
              <a:t>Group Integrity Narrative</a:t>
            </a:r>
            <a:endParaRPr lang="en-US" sz="2400" dirty="0">
              <a:cs typeface="Calibri"/>
            </a:endParaRPr>
          </a:p>
        </p:txBody>
      </p:sp>
      <p:cxnSp>
        <p:nvCxnSpPr>
          <p:cNvPr id="3" name="Straight Connector 2">
            <a:extLst>
              <a:ext uri="{FF2B5EF4-FFF2-40B4-BE49-F238E27FC236}">
                <a16:creationId xmlns:a16="http://schemas.microsoft.com/office/drawing/2014/main" id="{4516FF19-10B7-864C-ABFF-0407D4446CE9}"/>
              </a:ext>
            </a:extLst>
          </p:cNvPr>
          <p:cNvCxnSpPr/>
          <p:nvPr/>
        </p:nvCxnSpPr>
        <p:spPr>
          <a:xfrm>
            <a:off x="261257" y="865632"/>
            <a:ext cx="60907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7B44DBD8-2166-4840-9905-30BF9B2E64AF}"/>
              </a:ext>
            </a:extLst>
          </p:cNvPr>
          <p:cNvSpPr/>
          <p:nvPr/>
        </p:nvSpPr>
        <p:spPr>
          <a:xfrm>
            <a:off x="7310181" y="483899"/>
            <a:ext cx="4881820" cy="2647406"/>
          </a:xfrm>
          <a:custGeom>
            <a:avLst/>
            <a:gdLst>
              <a:gd name="connsiteX0" fmla="*/ 661746 w 4881820"/>
              <a:gd name="connsiteY0" fmla="*/ 0 h 2647406"/>
              <a:gd name="connsiteX1" fmla="*/ 4742334 w 4881820"/>
              <a:gd name="connsiteY1" fmla="*/ 0 h 2647406"/>
              <a:gd name="connsiteX2" fmla="*/ 4742334 w 4881820"/>
              <a:gd name="connsiteY2" fmla="*/ 423 h 2647406"/>
              <a:gd name="connsiteX3" fmla="*/ 4881820 w 4881820"/>
              <a:gd name="connsiteY3" fmla="*/ 423 h 2647406"/>
              <a:gd name="connsiteX4" fmla="*/ 4881820 w 4881820"/>
              <a:gd name="connsiteY4" fmla="*/ 2647406 h 2647406"/>
              <a:gd name="connsiteX5" fmla="*/ 3740112 w 4881820"/>
              <a:gd name="connsiteY5" fmla="*/ 2647406 h 2647406"/>
              <a:gd name="connsiteX6" fmla="*/ 3740112 w 4881820"/>
              <a:gd name="connsiteY6" fmla="*/ 2646983 h 2647406"/>
              <a:gd name="connsiteX7" fmla="*/ 0 w 4881820"/>
              <a:gd name="connsiteY7" fmla="*/ 2646983 h 26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1820" h="2647406">
                <a:moveTo>
                  <a:pt x="661746" y="0"/>
                </a:moveTo>
                <a:lnTo>
                  <a:pt x="4742334" y="0"/>
                </a:lnTo>
                <a:lnTo>
                  <a:pt x="4742334" y="423"/>
                </a:lnTo>
                <a:lnTo>
                  <a:pt x="4881820" y="423"/>
                </a:lnTo>
                <a:lnTo>
                  <a:pt x="4881820" y="2647406"/>
                </a:lnTo>
                <a:lnTo>
                  <a:pt x="3740112" y="2647406"/>
                </a:lnTo>
                <a:lnTo>
                  <a:pt x="3740112" y="2646983"/>
                </a:lnTo>
                <a:lnTo>
                  <a:pt x="0" y="2646983"/>
                </a:lnTo>
                <a:close/>
              </a:path>
            </a:pathLst>
          </a:cu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Extremist</a:t>
            </a:r>
          </a:p>
        </p:txBody>
      </p:sp>
      <p:sp>
        <p:nvSpPr>
          <p:cNvPr id="17" name="Freeform 16">
            <a:extLst>
              <a:ext uri="{FF2B5EF4-FFF2-40B4-BE49-F238E27FC236}">
                <a16:creationId xmlns:a16="http://schemas.microsoft.com/office/drawing/2014/main" id="{274570A3-97A6-AE44-B685-1D7190C70C16}"/>
              </a:ext>
            </a:extLst>
          </p:cNvPr>
          <p:cNvSpPr/>
          <p:nvPr/>
        </p:nvSpPr>
        <p:spPr>
          <a:xfrm>
            <a:off x="6593323" y="3429000"/>
            <a:ext cx="5598678" cy="2646984"/>
          </a:xfrm>
          <a:custGeom>
            <a:avLst/>
            <a:gdLst>
              <a:gd name="connsiteX0" fmla="*/ 4456970 w 5598678"/>
              <a:gd name="connsiteY0" fmla="*/ 0 h 2646984"/>
              <a:gd name="connsiteX1" fmla="*/ 5598678 w 5598678"/>
              <a:gd name="connsiteY1" fmla="*/ 0 h 2646984"/>
              <a:gd name="connsiteX2" fmla="*/ 5598678 w 5598678"/>
              <a:gd name="connsiteY2" fmla="*/ 2646983 h 2646984"/>
              <a:gd name="connsiteX3" fmla="*/ 4742334 w 5598678"/>
              <a:gd name="connsiteY3" fmla="*/ 2646983 h 2646984"/>
              <a:gd name="connsiteX4" fmla="*/ 4742334 w 5598678"/>
              <a:gd name="connsiteY4" fmla="*/ 2646984 h 2646984"/>
              <a:gd name="connsiteX5" fmla="*/ 0 w 5598678"/>
              <a:gd name="connsiteY5" fmla="*/ 2646984 h 2646984"/>
              <a:gd name="connsiteX6" fmla="*/ 661746 w 5598678"/>
              <a:gd name="connsiteY6" fmla="*/ 1 h 2646984"/>
              <a:gd name="connsiteX7" fmla="*/ 4456970 w 5598678"/>
              <a:gd name="connsiteY7" fmla="*/ 1 h 264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8678" h="2646984">
                <a:moveTo>
                  <a:pt x="4456970" y="0"/>
                </a:moveTo>
                <a:lnTo>
                  <a:pt x="5598678" y="0"/>
                </a:lnTo>
                <a:lnTo>
                  <a:pt x="5598678" y="2646983"/>
                </a:lnTo>
                <a:lnTo>
                  <a:pt x="4742334" y="2646983"/>
                </a:lnTo>
                <a:lnTo>
                  <a:pt x="4742334" y="2646984"/>
                </a:lnTo>
                <a:lnTo>
                  <a:pt x="0" y="2646984"/>
                </a:lnTo>
                <a:lnTo>
                  <a:pt x="661746" y="1"/>
                </a:lnTo>
                <a:lnTo>
                  <a:pt x="4456970" y="1"/>
                </a:lnTo>
                <a:close/>
              </a:path>
            </a:pathLst>
          </a:cu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Narratives</a:t>
            </a:r>
          </a:p>
        </p:txBody>
      </p:sp>
      <p:sp>
        <p:nvSpPr>
          <p:cNvPr id="7" name="Rectangle 6">
            <a:extLst>
              <a:ext uri="{FF2B5EF4-FFF2-40B4-BE49-F238E27FC236}">
                <a16:creationId xmlns:a16="http://schemas.microsoft.com/office/drawing/2014/main" id="{4CF253A7-9E1B-374F-9331-48C3AD3CD425}"/>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846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48655" y="258191"/>
            <a:ext cx="6423025" cy="565150"/>
          </a:xfrm>
        </p:spPr>
        <p:txBody>
          <a:bodyPr>
            <a:normAutofit/>
          </a:bodyPr>
          <a:lstStyle/>
          <a:p>
            <a:r>
              <a:rPr lang="en-US" sz="3400" b="1" dirty="0">
                <a:solidFill>
                  <a:srgbClr val="10151F"/>
                </a:solidFill>
                <a:latin typeface="Roboto Slab" pitchFamily="2" charset="0"/>
                <a:ea typeface="Roboto Slab" pitchFamily="2" charset="0"/>
              </a:rPr>
              <a:t>Understand their medium</a:t>
            </a:r>
          </a:p>
        </p:txBody>
      </p:sp>
      <p:sp>
        <p:nvSpPr>
          <p:cNvPr id="3" name="Content Placeholder 2"/>
          <p:cNvSpPr>
            <a:spLocks noGrp="1"/>
          </p:cNvSpPr>
          <p:nvPr>
            <p:ph idx="4294967295"/>
          </p:nvPr>
        </p:nvSpPr>
        <p:spPr>
          <a:xfrm>
            <a:off x="5560343" y="1916609"/>
            <a:ext cx="6550025" cy="1898672"/>
          </a:xfrm>
          <a:prstGeom prst="rect">
            <a:avLst/>
          </a:prstGeom>
        </p:spPr>
        <p:txBody>
          <a:bodyPr>
            <a:noAutofit/>
          </a:bodyPr>
          <a:lstStyle/>
          <a:p>
            <a:pPr marL="0" indent="0">
              <a:lnSpc>
                <a:spcPct val="100000"/>
              </a:lnSpc>
              <a:buNone/>
            </a:pPr>
            <a:r>
              <a:rPr lang="en-GB" sz="2400" dirty="0"/>
              <a:t>We then analyse and understand the medium used to spread the extremists narrative and propaganda. </a:t>
            </a:r>
          </a:p>
          <a:p>
            <a:pPr marL="0" indent="0">
              <a:lnSpc>
                <a:spcPct val="100000"/>
              </a:lnSpc>
              <a:buNone/>
            </a:pPr>
            <a:r>
              <a:rPr lang="en-GB" sz="2400" dirty="0"/>
              <a:t>In the case of Africa radio is the most popular medium used. </a:t>
            </a:r>
          </a:p>
        </p:txBody>
      </p:sp>
      <p:sp>
        <p:nvSpPr>
          <p:cNvPr id="7" name="Rounded Rectangle 6">
            <a:extLst>
              <a:ext uri="{FF2B5EF4-FFF2-40B4-BE49-F238E27FC236}">
                <a16:creationId xmlns:a16="http://schemas.microsoft.com/office/drawing/2014/main" id="{6A815C0F-289F-2840-96D0-2255BE56C792}"/>
              </a:ext>
            </a:extLst>
          </p:cNvPr>
          <p:cNvSpPr/>
          <p:nvPr/>
        </p:nvSpPr>
        <p:spPr>
          <a:xfrm>
            <a:off x="1183353" y="973769"/>
            <a:ext cx="1843003" cy="184300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ECF8367-CA5E-5148-9F1D-CF33C1FA0ABB}"/>
              </a:ext>
            </a:extLst>
          </p:cNvPr>
          <p:cNvPicPr>
            <a:picLocks noChangeAspect="1"/>
          </p:cNvPicPr>
          <p:nvPr/>
        </p:nvPicPr>
        <p:blipFill>
          <a:blip r:embed="rId2"/>
          <a:stretch>
            <a:fillRect/>
          </a:stretch>
        </p:blipFill>
        <p:spPr>
          <a:xfrm>
            <a:off x="1561053" y="1351469"/>
            <a:ext cx="1087602" cy="1087602"/>
          </a:xfrm>
          <a:prstGeom prst="rect">
            <a:avLst/>
          </a:prstGeom>
        </p:spPr>
      </p:pic>
      <p:sp>
        <p:nvSpPr>
          <p:cNvPr id="13" name="Rounded Rectangle 12">
            <a:extLst>
              <a:ext uri="{FF2B5EF4-FFF2-40B4-BE49-F238E27FC236}">
                <a16:creationId xmlns:a16="http://schemas.microsoft.com/office/drawing/2014/main" id="{A6285E0B-9409-D54D-9D3D-22FEEF1164ED}"/>
              </a:ext>
            </a:extLst>
          </p:cNvPr>
          <p:cNvSpPr/>
          <p:nvPr/>
        </p:nvSpPr>
        <p:spPr>
          <a:xfrm>
            <a:off x="1183353" y="3506763"/>
            <a:ext cx="1843003" cy="184300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CEFE1B-8189-734B-962C-B90FBFAAD923}"/>
              </a:ext>
            </a:extLst>
          </p:cNvPr>
          <p:cNvPicPr>
            <a:picLocks noChangeAspect="1"/>
          </p:cNvPicPr>
          <p:nvPr/>
        </p:nvPicPr>
        <p:blipFill>
          <a:blip r:embed="rId3"/>
          <a:stretch>
            <a:fillRect/>
          </a:stretch>
        </p:blipFill>
        <p:spPr>
          <a:xfrm>
            <a:off x="1561052" y="3946579"/>
            <a:ext cx="1133375" cy="963369"/>
          </a:xfrm>
          <a:prstGeom prst="rect">
            <a:avLst/>
          </a:prstGeom>
        </p:spPr>
      </p:pic>
      <p:sp>
        <p:nvSpPr>
          <p:cNvPr id="12" name="Rounded Rectangle 11">
            <a:extLst>
              <a:ext uri="{FF2B5EF4-FFF2-40B4-BE49-F238E27FC236}">
                <a16:creationId xmlns:a16="http://schemas.microsoft.com/office/drawing/2014/main" id="{9AAAFAAB-B3E7-E54C-B702-E1A9A9AB077E}"/>
              </a:ext>
            </a:extLst>
          </p:cNvPr>
          <p:cNvSpPr/>
          <p:nvPr/>
        </p:nvSpPr>
        <p:spPr>
          <a:xfrm>
            <a:off x="3404055" y="2259643"/>
            <a:ext cx="1843003" cy="1843003"/>
          </a:xfrm>
          <a:prstGeom prst="roundRect">
            <a:avLst/>
          </a:prstGeom>
          <a:solidFill>
            <a:srgbClr val="3D4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50384CD-ED64-AC4E-AD65-B33EC26090AC}"/>
              </a:ext>
            </a:extLst>
          </p:cNvPr>
          <p:cNvPicPr>
            <a:picLocks noChangeAspect="1"/>
          </p:cNvPicPr>
          <p:nvPr/>
        </p:nvPicPr>
        <p:blipFill>
          <a:blip r:embed="rId4"/>
          <a:stretch>
            <a:fillRect/>
          </a:stretch>
        </p:blipFill>
        <p:spPr>
          <a:xfrm>
            <a:off x="3717340" y="2568526"/>
            <a:ext cx="1151451" cy="998561"/>
          </a:xfrm>
          <a:prstGeom prst="rect">
            <a:avLst/>
          </a:prstGeom>
        </p:spPr>
      </p:pic>
      <p:sp>
        <p:nvSpPr>
          <p:cNvPr id="10" name="Rectangle 9">
            <a:extLst>
              <a:ext uri="{FF2B5EF4-FFF2-40B4-BE49-F238E27FC236}">
                <a16:creationId xmlns:a16="http://schemas.microsoft.com/office/drawing/2014/main" id="{BD5213F0-533F-4940-A7E5-2069BCB960B2}"/>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A7D0650-B4AD-FC4B-B2A7-C99FBFFD0068}"/>
              </a:ext>
            </a:extLst>
          </p:cNvPr>
          <p:cNvCxnSpPr/>
          <p:nvPr/>
        </p:nvCxnSpPr>
        <p:spPr>
          <a:xfrm>
            <a:off x="2047195" y="866013"/>
            <a:ext cx="60907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231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95300" y="365126"/>
            <a:ext cx="7234238" cy="748058"/>
          </a:xfrm>
        </p:spPr>
        <p:txBody>
          <a:bodyPr/>
          <a:lstStyle/>
          <a:p>
            <a:r>
              <a:rPr lang="en-US" sz="3400" b="1" dirty="0">
                <a:latin typeface="Roboto Slab" pitchFamily="2" charset="0"/>
                <a:ea typeface="Roboto Slab" pitchFamily="2" charset="0"/>
              </a:rPr>
              <a:t>                Information Ecology</a:t>
            </a:r>
          </a:p>
        </p:txBody>
      </p:sp>
      <p:sp>
        <p:nvSpPr>
          <p:cNvPr id="6" name="Content Placeholder 5"/>
          <p:cNvSpPr>
            <a:spLocks noGrp="1"/>
          </p:cNvSpPr>
          <p:nvPr>
            <p:ph sz="half" idx="4294967295"/>
          </p:nvPr>
        </p:nvSpPr>
        <p:spPr>
          <a:xfrm>
            <a:off x="495300" y="1349375"/>
            <a:ext cx="5181600" cy="4614863"/>
          </a:xfrm>
          <a:prstGeom prst="rect">
            <a:avLst/>
          </a:prstGeom>
        </p:spPr>
        <p:txBody>
          <a:bodyPr>
            <a:noAutofit/>
          </a:bodyPr>
          <a:lstStyle/>
          <a:p>
            <a:pPr marL="0" indent="0">
              <a:buNone/>
            </a:pPr>
            <a:r>
              <a:rPr lang="en-GB" sz="2400" dirty="0"/>
              <a:t>Our preventative communication efforts focus on better understanding the information ecology. </a:t>
            </a:r>
          </a:p>
          <a:p>
            <a:pPr marL="0" indent="0">
              <a:buNone/>
            </a:pPr>
            <a:endParaRPr lang="en-GB" sz="2400" dirty="0"/>
          </a:p>
          <a:p>
            <a:r>
              <a:rPr lang="en-GB" sz="2400" dirty="0"/>
              <a:t>Localised social network and stakeholder analysis</a:t>
            </a:r>
          </a:p>
          <a:p>
            <a:r>
              <a:rPr lang="en-GB" sz="2400" dirty="0"/>
              <a:t>Understanding the most influential channels and devices used </a:t>
            </a:r>
          </a:p>
          <a:p>
            <a:r>
              <a:rPr lang="en-GB" sz="2400" dirty="0"/>
              <a:t>Appealing content types and format</a:t>
            </a:r>
          </a:p>
          <a:p>
            <a:r>
              <a:rPr lang="en-GB" sz="2400" dirty="0"/>
              <a:t>Popular media and mediums</a:t>
            </a:r>
          </a:p>
          <a:p>
            <a:r>
              <a:rPr lang="en-GB" sz="2400" dirty="0"/>
              <a:t>Influential messengers </a:t>
            </a:r>
          </a:p>
        </p:txBody>
      </p:sp>
      <p:pic>
        <p:nvPicPr>
          <p:cNvPr id="4" name="Picture 3">
            <a:extLst>
              <a:ext uri="{FF2B5EF4-FFF2-40B4-BE49-F238E27FC236}">
                <a16:creationId xmlns:a16="http://schemas.microsoft.com/office/drawing/2014/main" id="{5FA2636E-8286-0844-B677-729F454A3F7B}"/>
              </a:ext>
            </a:extLst>
          </p:cNvPr>
          <p:cNvPicPr>
            <a:picLocks noChangeAspect="1"/>
          </p:cNvPicPr>
          <p:nvPr/>
        </p:nvPicPr>
        <p:blipFill>
          <a:blip r:embed="rId2"/>
          <a:stretch>
            <a:fillRect/>
          </a:stretch>
        </p:blipFill>
        <p:spPr>
          <a:xfrm>
            <a:off x="5912173" y="1349375"/>
            <a:ext cx="5784527" cy="4411345"/>
          </a:xfrm>
          <a:prstGeom prst="rect">
            <a:avLst/>
          </a:prstGeom>
        </p:spPr>
      </p:pic>
      <p:sp>
        <p:nvSpPr>
          <p:cNvPr id="7" name="Rectangle 6">
            <a:extLst>
              <a:ext uri="{FF2B5EF4-FFF2-40B4-BE49-F238E27FC236}">
                <a16:creationId xmlns:a16="http://schemas.microsoft.com/office/drawing/2014/main" id="{52EBD613-F4F6-494D-BD9C-895FD3F04721}"/>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29F813D-FF95-1643-8B0D-4BF8ED91EBDC}"/>
              </a:ext>
            </a:extLst>
          </p:cNvPr>
          <p:cNvCxnSpPr/>
          <p:nvPr/>
        </p:nvCxnSpPr>
        <p:spPr>
          <a:xfrm>
            <a:off x="672737" y="888492"/>
            <a:ext cx="60907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F03E7B-B2D1-014E-BB99-A2C8ACDCBDB8}"/>
              </a:ext>
            </a:extLst>
          </p:cNvPr>
          <p:cNvSpPr txBox="1"/>
          <p:nvPr/>
        </p:nvSpPr>
        <p:spPr>
          <a:xfrm>
            <a:off x="7839075" y="5483721"/>
            <a:ext cx="3857625" cy="276999"/>
          </a:xfrm>
          <a:prstGeom prst="rect">
            <a:avLst/>
          </a:prstGeom>
          <a:noFill/>
        </p:spPr>
        <p:txBody>
          <a:bodyPr wrap="square" rtlCol="0">
            <a:spAutoFit/>
          </a:bodyPr>
          <a:lstStyle/>
          <a:p>
            <a:r>
              <a:rPr lang="en-US" sz="1200" dirty="0"/>
              <a:t>Graph from SFCG report “Meet Me At the </a:t>
            </a:r>
            <a:r>
              <a:rPr lang="en-US" sz="1200" dirty="0" err="1"/>
              <a:t>Muskani</a:t>
            </a:r>
            <a:r>
              <a:rPr lang="en-US" sz="1200" dirty="0"/>
              <a:t>” (2017)</a:t>
            </a:r>
          </a:p>
        </p:txBody>
      </p:sp>
    </p:spTree>
    <p:extLst>
      <p:ext uri="{BB962C8B-B14F-4D97-AF65-F5344CB8AC3E}">
        <p14:creationId xmlns:p14="http://schemas.microsoft.com/office/powerpoint/2010/main" val="2590500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60A2F-B1E8-3049-AC85-D063627F8E27}"/>
              </a:ext>
            </a:extLst>
          </p:cNvPr>
          <p:cNvGrpSpPr/>
          <p:nvPr/>
        </p:nvGrpSpPr>
        <p:grpSpPr>
          <a:xfrm>
            <a:off x="3933320" y="1903344"/>
            <a:ext cx="4673967" cy="3051312"/>
            <a:chOff x="2959727" y="3536757"/>
            <a:chExt cx="1900211" cy="1397373"/>
          </a:xfrm>
        </p:grpSpPr>
        <p:sp>
          <p:nvSpPr>
            <p:cNvPr id="4" name="Rounded Rectangle 3">
              <a:extLst>
                <a:ext uri="{FF2B5EF4-FFF2-40B4-BE49-F238E27FC236}">
                  <a16:creationId xmlns:a16="http://schemas.microsoft.com/office/drawing/2014/main" id="{35A6AD69-08DE-E146-AAE7-6A5A808FF62D}"/>
                </a:ext>
              </a:extLst>
            </p:cNvPr>
            <p:cNvSpPr/>
            <p:nvPr/>
          </p:nvSpPr>
          <p:spPr>
            <a:xfrm>
              <a:off x="2959727" y="3536757"/>
              <a:ext cx="1900211" cy="1397373"/>
            </a:xfrm>
            <a:prstGeom prst="roundRect">
              <a:avLst/>
            </a:prstGeom>
            <a:solidFill>
              <a:srgbClr val="1F9CD8"/>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0C2FFD2A-53EE-A34B-B813-A4C3901F0869}"/>
                </a:ext>
              </a:extLst>
            </p:cNvPr>
            <p:cNvSpPr txBox="1"/>
            <p:nvPr/>
          </p:nvSpPr>
          <p:spPr>
            <a:xfrm>
              <a:off x="3027941" y="3604971"/>
              <a:ext cx="1763783" cy="1260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3200" b="0" kern="1200" dirty="0"/>
                <a:t>INNOVATION</a:t>
              </a:r>
            </a:p>
          </p:txBody>
        </p:sp>
      </p:grpSp>
      <p:pic>
        <p:nvPicPr>
          <p:cNvPr id="9" name="Picture 8">
            <a:extLst>
              <a:ext uri="{FF2B5EF4-FFF2-40B4-BE49-F238E27FC236}">
                <a16:creationId xmlns:a16="http://schemas.microsoft.com/office/drawing/2014/main" id="{3C3FE02C-9F8A-1F44-9D98-5290CA8E95D6}"/>
              </a:ext>
            </a:extLst>
          </p:cNvPr>
          <p:cNvPicPr>
            <a:picLocks noChangeAspect="1"/>
          </p:cNvPicPr>
          <p:nvPr/>
        </p:nvPicPr>
        <p:blipFill>
          <a:blip r:embed="rId3"/>
          <a:stretch>
            <a:fillRect/>
          </a:stretch>
        </p:blipFill>
        <p:spPr>
          <a:xfrm>
            <a:off x="9630906" y="3080384"/>
            <a:ext cx="697230" cy="697230"/>
          </a:xfrm>
          <a:prstGeom prst="rect">
            <a:avLst/>
          </a:prstGeom>
        </p:spPr>
      </p:pic>
      <p:pic>
        <p:nvPicPr>
          <p:cNvPr id="10" name="Picture 9">
            <a:extLst>
              <a:ext uri="{FF2B5EF4-FFF2-40B4-BE49-F238E27FC236}">
                <a16:creationId xmlns:a16="http://schemas.microsoft.com/office/drawing/2014/main" id="{81B9165F-2F21-3048-9988-B053FC30A26F}"/>
              </a:ext>
            </a:extLst>
          </p:cNvPr>
          <p:cNvPicPr>
            <a:picLocks noChangeAspect="1"/>
          </p:cNvPicPr>
          <p:nvPr/>
        </p:nvPicPr>
        <p:blipFill>
          <a:blip r:embed="rId4"/>
          <a:stretch>
            <a:fillRect/>
          </a:stretch>
        </p:blipFill>
        <p:spPr>
          <a:xfrm>
            <a:off x="2279581" y="3080384"/>
            <a:ext cx="697230" cy="697230"/>
          </a:xfrm>
          <a:prstGeom prst="rect">
            <a:avLst/>
          </a:prstGeom>
        </p:spPr>
      </p:pic>
      <p:sp>
        <p:nvSpPr>
          <p:cNvPr id="11" name="Rectangle 10">
            <a:extLst>
              <a:ext uri="{FF2B5EF4-FFF2-40B4-BE49-F238E27FC236}">
                <a16:creationId xmlns:a16="http://schemas.microsoft.com/office/drawing/2014/main" id="{C42D7764-C6FB-6443-952A-2BB96E52F9D5}"/>
              </a:ext>
            </a:extLst>
          </p:cNvPr>
          <p:cNvSpPr/>
          <p:nvPr/>
        </p:nvSpPr>
        <p:spPr>
          <a:xfrm>
            <a:off x="6586538" y="6378734"/>
            <a:ext cx="5329237" cy="39263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300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Albany intro slides - Da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FD048400-8258-4546-B0BF-478D984B66B2}" vid="{C2B7DE6E-26DA-2E49-B239-A304A5C75E24}"/>
    </a:ext>
  </a:extLst>
</a:theme>
</file>

<file path=ppt/theme/theme2.xml><?xml version="1.0" encoding="utf-8"?>
<a:theme xmlns:a="http://schemas.openxmlformats.org/drawingml/2006/main" name="Albany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FD048400-8258-4546-B0BF-478D984B66B2}" vid="{08C8231E-17EA-4349-99DF-C64EE6B2823D}"/>
    </a:ext>
  </a:extLst>
</a:theme>
</file>

<file path=ppt/theme/theme3.xml><?xml version="1.0" encoding="utf-8"?>
<a:theme xmlns:a="http://schemas.openxmlformats.org/drawingml/2006/main" name="Albany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FD048400-8258-4546-B0BF-478D984B66B2}" vid="{095C08B4-26AB-F34C-91E0-C499C6FAD467}"/>
    </a:ext>
  </a:extLst>
</a:theme>
</file>

<file path=ppt/theme/theme4.xml><?xml version="1.0" encoding="utf-8"?>
<a:theme xmlns:a="http://schemas.openxmlformats.org/drawingml/2006/main" name="Albany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FD048400-8258-4546-B0BF-478D984B66B2}" vid="{3BC9D840-0B94-4442-9668-3AFC719C7CA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Albany intro slides - Dark</Template>
  <TotalTime>1551</TotalTime>
  <Words>625</Words>
  <Application>Microsoft Macintosh PowerPoint</Application>
  <PresentationFormat>Widescreen</PresentationFormat>
  <Paragraphs>122</Paragraphs>
  <Slides>25</Slides>
  <Notes>18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Arial</vt:lpstr>
      <vt:lpstr>Calibri</vt:lpstr>
      <vt:lpstr>Calibri Light</vt:lpstr>
      <vt:lpstr>Roboto</vt:lpstr>
      <vt:lpstr>Roboto Slab</vt:lpstr>
      <vt:lpstr>Wingdings</vt:lpstr>
      <vt:lpstr>Albany intro slides - Dark</vt:lpstr>
      <vt:lpstr>Albany White</vt:lpstr>
      <vt:lpstr>Albany End slide</vt:lpstr>
      <vt:lpstr>Albany blank</vt:lpstr>
      <vt:lpstr>PowerPoint Presentation</vt:lpstr>
      <vt:lpstr>PowerPoint Presentation</vt:lpstr>
      <vt:lpstr>PowerPoint Presentation</vt:lpstr>
      <vt:lpstr>PowerPoint Presentation</vt:lpstr>
      <vt:lpstr>PowerPoint Presentation</vt:lpstr>
      <vt:lpstr>PowerPoint Presentation</vt:lpstr>
      <vt:lpstr>Understand their medium</vt:lpstr>
      <vt:lpstr>                Information Ecology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FATMA AHMED</dc:creator>
  <cp:lastModifiedBy>FATMA AHMED</cp:lastModifiedBy>
  <cp:revision>26</cp:revision>
  <dcterms:created xsi:type="dcterms:W3CDTF">2018-12-04T14:16:10Z</dcterms:created>
  <dcterms:modified xsi:type="dcterms:W3CDTF">2018-12-06T02:29:37Z</dcterms:modified>
</cp:coreProperties>
</file>