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sldIdLst>
    <p:sldId id="264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992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4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3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46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7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917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438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12/6/2018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556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3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85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24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Опыт ПРООН в реализации медиа компонента проектов по </a:t>
            </a:r>
            <a:r>
              <a:rPr lang="ru-RU" sz="4800" dirty="0" err="1"/>
              <a:t>ПНэ</a:t>
            </a:r>
            <a:endParaRPr lang="en-US" sz="4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6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14" y="2330434"/>
            <a:ext cx="5035232" cy="3776423"/>
          </a:xfrm>
        </p:spPr>
      </p:pic>
    </p:spTree>
    <p:extLst>
      <p:ext uri="{BB962C8B-B14F-4D97-AF65-F5344CB8AC3E}">
        <p14:creationId xmlns:p14="http://schemas.microsoft.com/office/powerpoint/2010/main" val="304981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7606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Тренинг «</a:t>
            </a:r>
            <a:r>
              <a:rPr lang="ru-RU" dirty="0" err="1" smtClean="0"/>
              <a:t>Дилгир</a:t>
            </a:r>
            <a:r>
              <a:rPr lang="ru-RU" dirty="0" smtClean="0"/>
              <a:t>»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13650" y="1245327"/>
            <a:ext cx="5805161" cy="2934788"/>
          </a:xfrm>
        </p:spPr>
        <p:txBody>
          <a:bodyPr/>
          <a:lstStyle/>
          <a:p>
            <a:r>
              <a:rPr lang="ru-RU" dirty="0" smtClean="0"/>
              <a:t>6 месячный тренинг</a:t>
            </a:r>
          </a:p>
          <a:p>
            <a:r>
              <a:rPr lang="ru-RU" dirty="0" smtClean="0"/>
              <a:t>8 модулей (молодежная политика; </a:t>
            </a:r>
            <a:r>
              <a:rPr lang="ru-RU" dirty="0"/>
              <a:t>лидерство,  команда и эффективные  </a:t>
            </a:r>
            <a:r>
              <a:rPr lang="ru-RU" dirty="0" smtClean="0"/>
              <a:t>коммуникации, социальное  предпринимательство; предупреждение </a:t>
            </a:r>
            <a:r>
              <a:rPr lang="ru-RU" dirty="0"/>
              <a:t>и профилактика насильственных идеологий и практик</a:t>
            </a:r>
            <a:r>
              <a:rPr lang="ru-RU" dirty="0" smtClean="0"/>
              <a:t>)</a:t>
            </a:r>
          </a:p>
          <a:p>
            <a:r>
              <a:rPr lang="ru-RU" dirty="0" smtClean="0"/>
              <a:t> с 06 октября по 19 марта (40 молодых лидера)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17" y="1691537"/>
            <a:ext cx="4754562" cy="31727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93"/>
          <a:stretch/>
        </p:blipFill>
        <p:spPr>
          <a:xfrm>
            <a:off x="918844" y="3877883"/>
            <a:ext cx="4867273" cy="27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49256" cy="151834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 </a:t>
            </a:r>
            <a:r>
              <a:rPr lang="ru-RU" sz="2700" b="1" dirty="0"/>
              <a:t>6-месячный курс  повышения квалификации специалистов по делам молодежи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27 </a:t>
            </a:r>
            <a:r>
              <a:rPr lang="ru-RU" b="1" dirty="0"/>
              <a:t>государственных и муниципальных служащих из всех  </a:t>
            </a:r>
            <a:r>
              <a:rPr lang="ru-RU" b="1" dirty="0" smtClean="0"/>
              <a:t>регионов</a:t>
            </a:r>
          </a:p>
          <a:p>
            <a:r>
              <a:rPr lang="ru-RU" b="1" dirty="0" smtClean="0"/>
              <a:t>9 учебных модуля (</a:t>
            </a:r>
            <a:r>
              <a:rPr lang="ru-RU" dirty="0"/>
              <a:t>Права человека как основа прав молодежи; </a:t>
            </a:r>
            <a:r>
              <a:rPr lang="ru-RU" dirty="0" smtClean="0"/>
              <a:t> </a:t>
            </a:r>
            <a:r>
              <a:rPr lang="ru-RU" dirty="0"/>
              <a:t>Работа с общественностью и создание общественного мнения; Гражданское участие в принятии решения (</a:t>
            </a:r>
            <a:r>
              <a:rPr lang="ru-RU" dirty="0" err="1"/>
              <a:t>эдвокаси</a:t>
            </a:r>
            <a:r>
              <a:rPr lang="ru-RU" dirty="0"/>
              <a:t>); Работа  с  молодежью; Молодежная  политика; Местные  стратегии  развития молодежи; Административные процедуры</a:t>
            </a:r>
            <a:r>
              <a:rPr lang="ru-RU" dirty="0" smtClean="0"/>
              <a:t>; </a:t>
            </a:r>
            <a:r>
              <a:rPr lang="ru-RU" dirty="0"/>
              <a:t>Предупреждение и профилактика насильственных идеологий и практик</a:t>
            </a:r>
            <a:r>
              <a:rPr lang="ru-RU" b="1" dirty="0" smtClean="0"/>
              <a:t>)</a:t>
            </a:r>
            <a:endParaRPr lang="en-US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560321"/>
            <a:ext cx="5264534" cy="2958862"/>
          </a:xfrm>
        </p:spPr>
      </p:pic>
    </p:spTree>
    <p:extLst>
      <p:ext uri="{BB962C8B-B14F-4D97-AF65-F5344CB8AC3E}">
        <p14:creationId xmlns:p14="http://schemas.microsoft.com/office/powerpoint/2010/main" val="42727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846" y="269966"/>
            <a:ext cx="9471442" cy="447577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Текущие проекты:</a:t>
            </a:r>
            <a:br>
              <a:rPr lang="ru-RU" sz="3600" b="1" dirty="0" smtClean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Инклюзивное управление и система правосудия для предотвращения насильственного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экстремизма.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Финансируется Фондом </a:t>
            </a:r>
            <a:r>
              <a:rPr lang="ru-RU" sz="24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Миростроительства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ООН.</a:t>
            </a:r>
            <a:b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Сроки реализации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2018-2020.</a:t>
            </a: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Реализуется рядом агентств ООН: ПРООН, УВКПЧ, ООН Женщины, </a:t>
            </a:r>
            <a:r>
              <a:rPr lang="ru-RU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ЮНИСЕФ.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113" y="-4354"/>
            <a:ext cx="1767841" cy="21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4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Повышение потенциала пенитенциарной системы и учреждений пробации в области предупреждения насильственного экстремизма. </a:t>
            </a:r>
            <a:r>
              <a:rPr lang="ru-RU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Финансируется Фондом </a:t>
            </a:r>
            <a:r>
              <a:rPr lang="ru-RU" sz="27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Миростроительства</a:t>
            </a: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 ООН. </a:t>
            </a:r>
            <a:r>
              <a:rPr lang="ru-RU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Сроки реализации 2018-2020. </a:t>
            </a:r>
            <a:r>
              <a:rPr lang="ru-RU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7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2700" dirty="0">
                <a:latin typeface="Calibri Light" panose="020F0302020204030204" pitchFamily="34" charset="0"/>
                <a:cs typeface="Calibri Light" panose="020F0302020204030204" pitchFamily="34" charset="0"/>
              </a:rPr>
              <a:t>Реализуется рядом агентств ООН: ПРООН, Управление ООН по наркотикам и преступности.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113" y="-4354"/>
            <a:ext cx="1767841" cy="21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/>
              <a:t>Укрепление устойчивости местных сообществ и трансграничного сотрудничества в целях предотвращения насильственного экстремизма в Центральной Азии.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Финансируется Правительством Японии.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Сроки реализации 2018-2020.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Реализуется офисами ПРООН Кыргызстана, Казахстана, Таджикистана и Туркменистана.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4807" y="-64443"/>
            <a:ext cx="1701654" cy="17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Женщины и девочки как проводники мира и стабильности.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Финансируется Фондом </a:t>
            </a:r>
            <a:r>
              <a:rPr lang="ru-RU" sz="2400" dirty="0" err="1"/>
              <a:t>Миростроительства</a:t>
            </a:r>
            <a:r>
              <a:rPr lang="ru-RU" sz="2400" dirty="0"/>
              <a:t> ООН.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Сроки реализации 2017-2018.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Реализуется рядом агентств ООН: ПРООН, ЮНИСЕФ, Фонд ООН в области народонаселения, Управление ООН по наркотикам и преступности.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6113" y="-4354"/>
            <a:ext cx="1767841" cy="211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Медиа-продукты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+mj-lt"/>
              </a:rPr>
              <a:t>10 </a:t>
            </a:r>
            <a:r>
              <a:rPr lang="ru-RU" dirty="0" smtClean="0">
                <a:latin typeface="+mj-lt"/>
              </a:rPr>
              <a:t>видеороликов</a:t>
            </a:r>
          </a:p>
          <a:p>
            <a:r>
              <a:rPr lang="ru-RU" dirty="0" smtClean="0">
                <a:latin typeface="+mj-lt"/>
              </a:rPr>
              <a:t>5 </a:t>
            </a:r>
            <a:r>
              <a:rPr lang="ru-RU" dirty="0">
                <a:latin typeface="+mj-lt"/>
              </a:rPr>
              <a:t>ТВ </a:t>
            </a:r>
            <a:r>
              <a:rPr lang="ru-RU" dirty="0" smtClean="0">
                <a:latin typeface="+mj-lt"/>
              </a:rPr>
              <a:t>передач</a:t>
            </a:r>
          </a:p>
          <a:p>
            <a:r>
              <a:rPr lang="ru-RU" dirty="0" smtClean="0">
                <a:latin typeface="+mj-lt"/>
              </a:rPr>
              <a:t>50 аналитических статей</a:t>
            </a:r>
          </a:p>
          <a:p>
            <a:r>
              <a:rPr lang="ru-RU" dirty="0" smtClean="0">
                <a:latin typeface="+mj-lt"/>
              </a:rPr>
              <a:t>Тренинги для </a:t>
            </a:r>
            <a:r>
              <a:rPr lang="ru-RU" dirty="0">
                <a:latin typeface="+mj-lt"/>
              </a:rPr>
              <a:t>журналистов в Бишкеке, Оше и </a:t>
            </a:r>
            <a:r>
              <a:rPr lang="ru-RU" dirty="0" smtClean="0">
                <a:latin typeface="+mj-lt"/>
              </a:rPr>
              <a:t>Баткене (обучено 102 человека)</a:t>
            </a:r>
          </a:p>
          <a:p>
            <a:r>
              <a:rPr lang="ru-RU" dirty="0" smtClean="0">
                <a:latin typeface="+mj-lt"/>
              </a:rPr>
              <a:t>По итогам тренингов, журналисты реализовали 5 </a:t>
            </a:r>
            <a:r>
              <a:rPr lang="ru-RU" dirty="0" smtClean="0">
                <a:latin typeface="+mj-lt"/>
              </a:rPr>
              <a:t>инициатив</a:t>
            </a:r>
          </a:p>
          <a:p>
            <a:endParaRPr lang="ru-RU" dirty="0">
              <a:latin typeface="+mj-lt"/>
            </a:endParaRPr>
          </a:p>
          <a:p>
            <a:r>
              <a:rPr lang="ru-RU" dirty="0" smtClean="0"/>
              <a:t>Радио сюжеты (</a:t>
            </a:r>
            <a:r>
              <a:rPr lang="ru-RU" dirty="0" err="1" smtClean="0"/>
              <a:t>Биринчи</a:t>
            </a:r>
            <a:r>
              <a:rPr lang="ru-RU" dirty="0" smtClean="0"/>
              <a:t> радио) (Институт </a:t>
            </a:r>
            <a:r>
              <a:rPr lang="ru-RU" dirty="0"/>
              <a:t>«Нике» в </a:t>
            </a:r>
            <a:r>
              <a:rPr lang="ru-RU" dirty="0" err="1"/>
              <a:t>кыргызстанском</a:t>
            </a:r>
            <a:r>
              <a:rPr lang="ru-RU" dirty="0"/>
              <a:t> обществе и факты его </a:t>
            </a:r>
            <a:r>
              <a:rPr lang="ru-RU" dirty="0" smtClean="0"/>
              <a:t>нивелирования)</a:t>
            </a:r>
          </a:p>
          <a:p>
            <a:r>
              <a:rPr lang="ru-RU" dirty="0" smtClean="0"/>
              <a:t>Журналистское расследование «Религиозное воспитание детей»</a:t>
            </a:r>
          </a:p>
          <a:p>
            <a:r>
              <a:rPr lang="ru-RU" dirty="0" smtClean="0"/>
              <a:t>3 Пресс-кафе (35 человек), подготовка материалов</a:t>
            </a:r>
          </a:p>
          <a:p>
            <a:r>
              <a:rPr lang="ru-RU" dirty="0" smtClean="0"/>
              <a:t>Радио передачи (Салам Радио, Баткен)</a:t>
            </a:r>
          </a:p>
          <a:p>
            <a:r>
              <a:rPr lang="ru-RU" dirty="0" smtClean="0"/>
              <a:t>ТВ сюжеты (Баткен ТВ)</a:t>
            </a:r>
            <a:endParaRPr lang="en-US" dirty="0"/>
          </a:p>
          <a:p>
            <a:endParaRPr lang="en-US" dirty="0">
              <a:latin typeface="+mj-lt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9779726" y="3796937"/>
            <a:ext cx="1114697" cy="141949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3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/>
              <a:t>Медиа-продукты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10 радио передач на радио Марал</a:t>
            </a:r>
          </a:p>
          <a:p>
            <a:r>
              <a:rPr lang="ru-RU" dirty="0" smtClean="0"/>
              <a:t>10 статей на сайте </a:t>
            </a:r>
            <a:r>
              <a:rPr lang="ru-RU" dirty="0" err="1" smtClean="0"/>
              <a:t>Билесимби</a:t>
            </a:r>
            <a:endParaRPr lang="ru-RU" dirty="0" smtClean="0"/>
          </a:p>
          <a:p>
            <a:r>
              <a:rPr lang="ru-RU" dirty="0" smtClean="0"/>
              <a:t>Ролики по </a:t>
            </a:r>
            <a:r>
              <a:rPr lang="ru-RU" dirty="0" smtClean="0"/>
              <a:t>ПНЭ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97" t="9805" r="35375" b="9632"/>
          <a:stretch/>
        </p:blipFill>
        <p:spPr>
          <a:xfrm>
            <a:off x="244774" y="3474720"/>
            <a:ext cx="3960000" cy="3455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391" t="9305" r="36616" b="8985"/>
          <a:stretch/>
        </p:blipFill>
        <p:spPr>
          <a:xfrm>
            <a:off x="3725802" y="3305087"/>
            <a:ext cx="4320000" cy="3971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940" y="2499360"/>
            <a:ext cx="3490299" cy="23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6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/>
              <a:t>Работа с молодежью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Открытие </a:t>
            </a:r>
            <a:r>
              <a:rPr lang="ru-RU" dirty="0" smtClean="0"/>
              <a:t>10 молодежных центра </a:t>
            </a:r>
            <a:r>
              <a:rPr lang="ru-RU" dirty="0" smtClean="0"/>
              <a:t>в Бишкеке и </a:t>
            </a:r>
            <a:r>
              <a:rPr lang="ru-RU" dirty="0" smtClean="0"/>
              <a:t>в </a:t>
            </a:r>
            <a:r>
              <a:rPr lang="ru-RU" dirty="0" smtClean="0"/>
              <a:t>регионах по всей стране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611" y="2543774"/>
            <a:ext cx="4878543" cy="3230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2540" y="2543773"/>
            <a:ext cx="4878543" cy="323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323328"/>
            <a:ext cx="4754562" cy="267444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9098" y="1864548"/>
            <a:ext cx="6246708" cy="351377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0539" y="2177143"/>
            <a:ext cx="4953871" cy="346601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706</TotalTime>
  <Words>269</Words>
  <Application>Microsoft Office PowerPoint</Application>
  <PresentationFormat>Широкоэкранный</PresentationFormat>
  <Paragraphs>30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Calibri Light</vt:lpstr>
      <vt:lpstr>Cambria</vt:lpstr>
      <vt:lpstr>Rockwell</vt:lpstr>
      <vt:lpstr>Rockwell Condensed</vt:lpstr>
      <vt:lpstr>Wingdings</vt:lpstr>
      <vt:lpstr>Дерево</vt:lpstr>
      <vt:lpstr>Опыт ПРООН в реализации медиа компонента проектов по ПНэ</vt:lpstr>
      <vt:lpstr>Текущие проекты:    Инклюзивное управление и система правосудия для предотвращения насильственного экстремизма.  Финансируется Фондом Миростроительства ООН.   Сроки реализации 2018-2020.  Реализуется рядом агентств ООН: ПРООН, УВКПЧ, ООН Женщины, ЮНИСЕФ. </vt:lpstr>
      <vt:lpstr>Повышение потенциала пенитенциарной системы и учреждений пробации в области предупреждения насильственного экстремизма.   Финансируется Фондом Миростроительства ООН.   Сроки реализации 2018-2020.   Реализуется рядом агентств ООН: ПРООН, Управление ООН по наркотикам и преступности.  </vt:lpstr>
      <vt:lpstr>Укрепление устойчивости местных сообществ и трансграничного сотрудничества в целях предотвращения насильственного экстремизма в Центральной Азии.   Финансируется Правительством Японии.   Сроки реализации 2018-2020.   Реализуется офисами ПРООН Кыргызстана, Казахстана, Таджикистана и Туркменистана. </vt:lpstr>
      <vt:lpstr>Женщины и девочки как проводники мира и стабильности.   Финансируется Фондом Миростроительства ООН.   Сроки реализации 2017-2018.   Реализуется рядом агентств ООН: ПРООН, ЮНИСЕФ, Фонд ООН в области народонаселения, Управление ООН по наркотикам и преступности. </vt:lpstr>
      <vt:lpstr>Медиа-продукты</vt:lpstr>
      <vt:lpstr>Медиа-продукты</vt:lpstr>
      <vt:lpstr>Работа с молодежью</vt:lpstr>
      <vt:lpstr>Презентация PowerPoint</vt:lpstr>
      <vt:lpstr>Презентация PowerPoint</vt:lpstr>
      <vt:lpstr>Тренинг «Дилгир»</vt:lpstr>
      <vt:lpstr> 6-месячный курс  повышения квалификации специалистов по делам молодежи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ПРООН в реализации медиа компонента проектов по ПНэ</dc:title>
  <dc:creator>Altynai Akmatova</dc:creator>
  <cp:lastModifiedBy>Altynai Akmatova</cp:lastModifiedBy>
  <cp:revision>19</cp:revision>
  <dcterms:created xsi:type="dcterms:W3CDTF">2018-12-06T14:52:20Z</dcterms:created>
  <dcterms:modified xsi:type="dcterms:W3CDTF">2018-12-07T02:41:14Z</dcterms:modified>
</cp:coreProperties>
</file>